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2" roundtripDataSignature="AMtx7mh3CHzxkc6TxCLbqo7aQ4GUKJC3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2" Type="http://customschemas.google.com/relationships/presentationmetadata" Target="meta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ja-JP"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3189f0a545c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3189f0a545c_0_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g3189f0a545c_0_9: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ja-JP"/>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3189f0a545c_0_45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9" name="Google Shape;189;g3189f0a545c_0_45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ja-JP"/>
              <a:t>正規表現の処理がどこで行われているのかをシステム構成図で明確にする。</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3189f0a545c_0_57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1" name="Google Shape;231;g3189f0a545c_0_57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ja-JP"/>
              <a:t>もっと詳細に書く必要がある。</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showMasterSp="0" type="title">
  <p:cSld name="TITLE">
    <p:spTree>
      <p:nvGrpSpPr>
        <p:cNvPr id="26" name="Shape 26"/>
        <p:cNvGrpSpPr/>
        <p:nvPr/>
      </p:nvGrpSpPr>
      <p:grpSpPr>
        <a:xfrm>
          <a:off x="0" y="0"/>
          <a:ext cx="0" cy="0"/>
          <a:chOff x="0" y="0"/>
          <a:chExt cx="0" cy="0"/>
        </a:xfrm>
      </p:grpSpPr>
      <p:grpSp>
        <p:nvGrpSpPr>
          <p:cNvPr id="27" name="Google Shape;27;p6"/>
          <p:cNvGrpSpPr/>
          <p:nvPr/>
        </p:nvGrpSpPr>
        <p:grpSpPr>
          <a:xfrm>
            <a:off x="-104" y="-8467"/>
            <a:ext cx="12192237" cy="6866580"/>
            <a:chOff x="-104" y="-8467"/>
            <a:chExt cx="12192237" cy="6866580"/>
          </a:xfrm>
        </p:grpSpPr>
        <p:cxnSp>
          <p:nvCxnSpPr>
            <p:cNvPr id="28" name="Google Shape;28;p6"/>
            <p:cNvCxnSpPr/>
            <p:nvPr/>
          </p:nvCxnSpPr>
          <p:spPr>
            <a:xfrm>
              <a:off x="9371012" y="0"/>
              <a:ext cx="1219200" cy="6858000"/>
            </a:xfrm>
            <a:prstGeom prst="straightConnector1">
              <a:avLst/>
            </a:prstGeom>
            <a:noFill/>
            <a:ln cap="flat" cmpd="sng" w="9525">
              <a:solidFill>
                <a:schemeClr val="accent1">
                  <a:alpha val="69800"/>
                </a:schemeClr>
              </a:solidFill>
              <a:prstDash val="solid"/>
              <a:round/>
              <a:headEnd len="sm" w="sm" type="none"/>
              <a:tailEnd len="sm" w="sm" type="none"/>
            </a:ln>
          </p:spPr>
        </p:cxnSp>
        <p:cxnSp>
          <p:nvCxnSpPr>
            <p:cNvPr id="29" name="Google Shape;29;p6"/>
            <p:cNvCxnSpPr/>
            <p:nvPr/>
          </p:nvCxnSpPr>
          <p:spPr>
            <a:xfrm flipH="1">
              <a:off x="7425125" y="3681413"/>
              <a:ext cx="4763700" cy="3176700"/>
            </a:xfrm>
            <a:prstGeom prst="straightConnector1">
              <a:avLst/>
            </a:prstGeom>
            <a:noFill/>
            <a:ln cap="flat" cmpd="sng" w="9525">
              <a:solidFill>
                <a:schemeClr val="accent1">
                  <a:alpha val="69800"/>
                </a:schemeClr>
              </a:solidFill>
              <a:prstDash val="solid"/>
              <a:round/>
              <a:headEnd len="sm" w="sm" type="none"/>
              <a:tailEnd len="sm" w="sm" type="none"/>
            </a:ln>
          </p:spPr>
        </p:cxnSp>
        <p:sp>
          <p:nvSpPr>
            <p:cNvPr id="30" name="Google Shape;30;p6"/>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90"/>
              </a:schemeClr>
            </a:solidFill>
            <a:ln>
              <a:noFill/>
            </a:ln>
          </p:spPr>
        </p:sp>
        <p:sp>
          <p:nvSpPr>
            <p:cNvPr id="31" name="Google Shape;31;p6"/>
            <p:cNvSpPr/>
            <p:nvPr/>
          </p:nvSpPr>
          <p:spPr>
            <a:xfrm>
              <a:off x="9603442"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2" name="Google Shape;32;p6"/>
            <p:cNvSpPr/>
            <p:nvPr/>
          </p:nvSpPr>
          <p:spPr>
            <a:xfrm>
              <a:off x="8932333" y="3048000"/>
              <a:ext cx="3259800" cy="3810000"/>
            </a:xfrm>
            <a:prstGeom prst="triangle">
              <a:avLst>
                <a:gd fmla="val 100000" name="adj"/>
              </a:avLst>
            </a:prstGeom>
            <a:solidFill>
              <a:schemeClr val="accent1">
                <a:alpha val="717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9334500"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EA3C9E">
                <a:alpha val="49800"/>
              </a:srgbClr>
            </a:solidFill>
            <a:ln>
              <a:noFill/>
            </a:ln>
          </p:spPr>
        </p:sp>
        <p:sp>
          <p:nvSpPr>
            <p:cNvPr id="34" name="Google Shape;34;p6"/>
            <p:cNvSpPr/>
            <p:nvPr/>
          </p:nvSpPr>
          <p:spPr>
            <a:xfrm>
              <a:off x="10898730" y="-8467"/>
              <a:ext cx="1290094" cy="6858000"/>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EA3C9E">
                <a:alpha val="69800"/>
              </a:srgbClr>
            </a:solidFill>
            <a:ln>
              <a:noFill/>
            </a:ln>
          </p:spPr>
        </p:sp>
        <p:sp>
          <p:nvSpPr>
            <p:cNvPr id="35" name="Google Shape;35;p6"/>
            <p:cNvSpPr/>
            <p:nvPr/>
          </p:nvSpPr>
          <p:spPr>
            <a:xfrm>
              <a:off x="10938999" y="-8467"/>
              <a:ext cx="1249825" cy="6858000"/>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B2126C">
                <a:alpha val="80000"/>
              </a:srgbClr>
            </a:solidFill>
            <a:ln>
              <a:noFill/>
            </a:ln>
          </p:spPr>
        </p:sp>
        <p:sp>
          <p:nvSpPr>
            <p:cNvPr id="36" name="Google Shape;36;p6"/>
            <p:cNvSpPr/>
            <p:nvPr/>
          </p:nvSpPr>
          <p:spPr>
            <a:xfrm>
              <a:off x="10371666" y="3589867"/>
              <a:ext cx="1817100" cy="3268200"/>
            </a:xfrm>
            <a:prstGeom prst="triangle">
              <a:avLst>
                <a:gd fmla="val 100000" name="adj"/>
              </a:avLst>
            </a:prstGeom>
            <a:solidFill>
              <a:srgbClr val="B2126C">
                <a:alpha val="658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6"/>
            <p:cNvSpPr/>
            <p:nvPr/>
          </p:nvSpPr>
          <p:spPr>
            <a:xfrm rot="10800000">
              <a:off x="-104" y="54"/>
              <a:ext cx="842700" cy="5666100"/>
            </a:xfrm>
            <a:prstGeom prst="triangle">
              <a:avLst>
                <a:gd fmla="val 100000" name="adj"/>
              </a:avLst>
            </a:prstGeom>
            <a:solidFill>
              <a:srgbClr val="EA3C9E">
                <a:alpha val="6980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 name="Google Shape;38;p6"/>
          <p:cNvSpPr txBox="1"/>
          <p:nvPr>
            <p:ph type="ctrTitle"/>
          </p:nvPr>
        </p:nvSpPr>
        <p:spPr>
          <a:xfrm>
            <a:off x="1507067" y="2404534"/>
            <a:ext cx="7767000" cy="164640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rgbClr val="EA3C9E"/>
              </a:buClr>
              <a:buSzPts val="5400"/>
              <a:buFont typeface="Trebuchet MS"/>
              <a:buNone/>
              <a:defRPr sz="5400">
                <a:solidFill>
                  <a:srgbClr val="EA3C9E"/>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 type="subTitle"/>
          </p:nvPr>
        </p:nvSpPr>
        <p:spPr>
          <a:xfrm>
            <a:off x="1507067" y="4050833"/>
            <a:ext cx="7767000" cy="1096800"/>
          </a:xfrm>
          <a:prstGeom prst="rect">
            <a:avLst/>
          </a:prstGeom>
          <a:noFill/>
          <a:ln>
            <a:noFill/>
          </a:ln>
        </p:spPr>
        <p:txBody>
          <a:bodyPr anchorCtr="0" anchor="t" bIns="45700" lIns="91425" spcFirstLastPara="1" rIns="91425" wrap="square" tIns="4570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40" name="Google Shape;40;p6"/>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キャプション">
  <p:cSld name="タイトルとキャプション">
    <p:spTree>
      <p:nvGrpSpPr>
        <p:cNvPr id="94" name="Shape 94"/>
        <p:cNvGrpSpPr/>
        <p:nvPr/>
      </p:nvGrpSpPr>
      <p:grpSpPr>
        <a:xfrm>
          <a:off x="0" y="0"/>
          <a:ext cx="0" cy="0"/>
          <a:chOff x="0" y="0"/>
          <a:chExt cx="0" cy="0"/>
        </a:xfrm>
      </p:grpSpPr>
      <p:sp>
        <p:nvSpPr>
          <p:cNvPr id="95" name="Google Shape;95;p15"/>
          <p:cNvSpPr txBox="1"/>
          <p:nvPr>
            <p:ph type="title"/>
          </p:nvPr>
        </p:nvSpPr>
        <p:spPr>
          <a:xfrm>
            <a:off x="677335" y="609600"/>
            <a:ext cx="8596800" cy="34035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5"/>
          <p:cNvSpPr txBox="1"/>
          <p:nvPr>
            <p:ph idx="1" type="body"/>
          </p:nvPr>
        </p:nvSpPr>
        <p:spPr>
          <a:xfrm>
            <a:off x="677335" y="4470400"/>
            <a:ext cx="8596800" cy="1571100"/>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7" name="Google Shape;97;p15"/>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5"/>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5"/>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引用 (キャプション付き)">
  <p:cSld name="引用 (キャプション付き)">
    <p:spTree>
      <p:nvGrpSpPr>
        <p:cNvPr id="100" name="Shape 100"/>
        <p:cNvGrpSpPr/>
        <p:nvPr/>
      </p:nvGrpSpPr>
      <p:grpSpPr>
        <a:xfrm>
          <a:off x="0" y="0"/>
          <a:ext cx="0" cy="0"/>
          <a:chOff x="0" y="0"/>
          <a:chExt cx="0" cy="0"/>
        </a:xfrm>
      </p:grpSpPr>
      <p:sp>
        <p:nvSpPr>
          <p:cNvPr id="101" name="Google Shape;101;p16"/>
          <p:cNvSpPr txBox="1"/>
          <p:nvPr>
            <p:ph type="title"/>
          </p:nvPr>
        </p:nvSpPr>
        <p:spPr>
          <a:xfrm>
            <a:off x="931334" y="609600"/>
            <a:ext cx="8094000" cy="30225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6"/>
          <p:cNvSpPr txBox="1"/>
          <p:nvPr>
            <p:ph idx="1" type="body"/>
          </p:nvPr>
        </p:nvSpPr>
        <p:spPr>
          <a:xfrm>
            <a:off x="1366139" y="3632200"/>
            <a:ext cx="7224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03" name="Google Shape;103;p16"/>
          <p:cNvSpPr txBox="1"/>
          <p:nvPr>
            <p:ph idx="2" type="body"/>
          </p:nvPr>
        </p:nvSpPr>
        <p:spPr>
          <a:xfrm>
            <a:off x="677335" y="4470400"/>
            <a:ext cx="8596800" cy="1571100"/>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4" name="Google Shape;104;p16"/>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6"/>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16"/>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
        <p:nvSpPr>
          <p:cNvPr id="107" name="Google Shape;107;p16"/>
          <p:cNvSpPr txBox="1"/>
          <p:nvPr/>
        </p:nvSpPr>
        <p:spPr>
          <a:xfrm>
            <a:off x="541870" y="790378"/>
            <a:ext cx="609600" cy="584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ja-JP" sz="8000">
                <a:solidFill>
                  <a:schemeClr val="accent1"/>
                </a:solidFill>
                <a:latin typeface="Arial"/>
                <a:ea typeface="Arial"/>
                <a:cs typeface="Arial"/>
                <a:sym typeface="Arial"/>
              </a:rPr>
              <a:t>“</a:t>
            </a:r>
            <a:endParaRPr/>
          </a:p>
        </p:txBody>
      </p:sp>
      <p:sp>
        <p:nvSpPr>
          <p:cNvPr id="108" name="Google Shape;108;p16"/>
          <p:cNvSpPr txBox="1"/>
          <p:nvPr/>
        </p:nvSpPr>
        <p:spPr>
          <a:xfrm>
            <a:off x="8893011" y="2886556"/>
            <a:ext cx="609600" cy="584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ja-JP" sz="8000">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名札">
  <p:cSld name="名札">
    <p:spTree>
      <p:nvGrpSpPr>
        <p:cNvPr id="109" name="Shape 109"/>
        <p:cNvGrpSpPr/>
        <p:nvPr/>
      </p:nvGrpSpPr>
      <p:grpSpPr>
        <a:xfrm>
          <a:off x="0" y="0"/>
          <a:ext cx="0" cy="0"/>
          <a:chOff x="0" y="0"/>
          <a:chExt cx="0" cy="0"/>
        </a:xfrm>
      </p:grpSpPr>
      <p:sp>
        <p:nvSpPr>
          <p:cNvPr id="110" name="Google Shape;110;p17"/>
          <p:cNvSpPr txBox="1"/>
          <p:nvPr>
            <p:ph type="title"/>
          </p:nvPr>
        </p:nvSpPr>
        <p:spPr>
          <a:xfrm>
            <a:off x="677335" y="1931988"/>
            <a:ext cx="8596800" cy="2595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7"/>
          <p:cNvSpPr txBox="1"/>
          <p:nvPr>
            <p:ph idx="1" type="body"/>
          </p:nvPr>
        </p:nvSpPr>
        <p:spPr>
          <a:xfrm>
            <a:off x="677335" y="4527448"/>
            <a:ext cx="8596800" cy="15138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2" name="Google Shape;112;p17"/>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7"/>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7"/>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引用付きの名札">
  <p:cSld name="引用付きの名札">
    <p:spTree>
      <p:nvGrpSpPr>
        <p:cNvPr id="115" name="Shape 115"/>
        <p:cNvGrpSpPr/>
        <p:nvPr/>
      </p:nvGrpSpPr>
      <p:grpSpPr>
        <a:xfrm>
          <a:off x="0" y="0"/>
          <a:ext cx="0" cy="0"/>
          <a:chOff x="0" y="0"/>
          <a:chExt cx="0" cy="0"/>
        </a:xfrm>
      </p:grpSpPr>
      <p:sp>
        <p:nvSpPr>
          <p:cNvPr id="116" name="Google Shape;116;p18"/>
          <p:cNvSpPr txBox="1"/>
          <p:nvPr>
            <p:ph type="title"/>
          </p:nvPr>
        </p:nvSpPr>
        <p:spPr>
          <a:xfrm>
            <a:off x="931334" y="609600"/>
            <a:ext cx="8094000" cy="30225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8"/>
          <p:cNvSpPr txBox="1"/>
          <p:nvPr>
            <p:ph idx="1" type="body"/>
          </p:nvPr>
        </p:nvSpPr>
        <p:spPr>
          <a:xfrm>
            <a:off x="677332" y="4013200"/>
            <a:ext cx="8596800" cy="514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8" name="Google Shape;118;p18"/>
          <p:cNvSpPr txBox="1"/>
          <p:nvPr>
            <p:ph idx="2" type="body"/>
          </p:nvPr>
        </p:nvSpPr>
        <p:spPr>
          <a:xfrm>
            <a:off x="677335" y="4527448"/>
            <a:ext cx="8596800" cy="15138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9" name="Google Shape;119;p18"/>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18"/>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8"/>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
        <p:nvSpPr>
          <p:cNvPr id="122" name="Google Shape;122;p18"/>
          <p:cNvSpPr txBox="1"/>
          <p:nvPr/>
        </p:nvSpPr>
        <p:spPr>
          <a:xfrm>
            <a:off x="541870" y="790378"/>
            <a:ext cx="609600" cy="584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ja-JP" sz="8000">
                <a:solidFill>
                  <a:schemeClr val="accent1"/>
                </a:solidFill>
                <a:latin typeface="Arial"/>
                <a:ea typeface="Arial"/>
                <a:cs typeface="Arial"/>
                <a:sym typeface="Arial"/>
              </a:rPr>
              <a:t>“</a:t>
            </a:r>
            <a:endParaRPr/>
          </a:p>
        </p:txBody>
      </p:sp>
      <p:sp>
        <p:nvSpPr>
          <p:cNvPr id="123" name="Google Shape;123;p18"/>
          <p:cNvSpPr txBox="1"/>
          <p:nvPr/>
        </p:nvSpPr>
        <p:spPr>
          <a:xfrm>
            <a:off x="8893011" y="2886556"/>
            <a:ext cx="609600" cy="584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ja-JP" sz="8000">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真または偽">
  <p:cSld name="真または偽">
    <p:spTree>
      <p:nvGrpSpPr>
        <p:cNvPr id="124" name="Shape 124"/>
        <p:cNvGrpSpPr/>
        <p:nvPr/>
      </p:nvGrpSpPr>
      <p:grpSpPr>
        <a:xfrm>
          <a:off x="0" y="0"/>
          <a:ext cx="0" cy="0"/>
          <a:chOff x="0" y="0"/>
          <a:chExt cx="0" cy="0"/>
        </a:xfrm>
      </p:grpSpPr>
      <p:sp>
        <p:nvSpPr>
          <p:cNvPr id="125" name="Google Shape;125;p19"/>
          <p:cNvSpPr txBox="1"/>
          <p:nvPr>
            <p:ph type="title"/>
          </p:nvPr>
        </p:nvSpPr>
        <p:spPr>
          <a:xfrm>
            <a:off x="685799" y="609600"/>
            <a:ext cx="8588100" cy="30225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9"/>
          <p:cNvSpPr txBox="1"/>
          <p:nvPr>
            <p:ph idx="1" type="body"/>
          </p:nvPr>
        </p:nvSpPr>
        <p:spPr>
          <a:xfrm>
            <a:off x="677332" y="4013200"/>
            <a:ext cx="8596800" cy="514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7" name="Google Shape;127;p19"/>
          <p:cNvSpPr txBox="1"/>
          <p:nvPr>
            <p:ph idx="2" type="body"/>
          </p:nvPr>
        </p:nvSpPr>
        <p:spPr>
          <a:xfrm>
            <a:off x="677335" y="4527448"/>
            <a:ext cx="8596800" cy="15138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8" name="Google Shape;128;p19"/>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19"/>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9"/>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縦書きテキスト" type="vertTx">
  <p:cSld name="VERTICAL_TEXT">
    <p:spTree>
      <p:nvGrpSpPr>
        <p:cNvPr id="131" name="Shape 131"/>
        <p:cNvGrpSpPr/>
        <p:nvPr/>
      </p:nvGrpSpPr>
      <p:grpSpPr>
        <a:xfrm>
          <a:off x="0" y="0"/>
          <a:ext cx="0" cy="0"/>
          <a:chOff x="0" y="0"/>
          <a:chExt cx="0" cy="0"/>
        </a:xfrm>
      </p:grpSpPr>
      <p:sp>
        <p:nvSpPr>
          <p:cNvPr id="132" name="Google Shape;132;p20"/>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20"/>
          <p:cNvSpPr txBox="1"/>
          <p:nvPr>
            <p:ph idx="1" type="body"/>
          </p:nvPr>
        </p:nvSpPr>
        <p:spPr>
          <a:xfrm rot="5400000">
            <a:off x="3035202" y="-197411"/>
            <a:ext cx="3880800" cy="85968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4" name="Google Shape;134;p20"/>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20"/>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20"/>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137" name="Shape 137"/>
        <p:cNvGrpSpPr/>
        <p:nvPr/>
      </p:nvGrpSpPr>
      <p:grpSpPr>
        <a:xfrm>
          <a:off x="0" y="0"/>
          <a:ext cx="0" cy="0"/>
          <a:chOff x="0" y="0"/>
          <a:chExt cx="0" cy="0"/>
        </a:xfrm>
      </p:grpSpPr>
      <p:sp>
        <p:nvSpPr>
          <p:cNvPr id="138" name="Google Shape;138;p21"/>
          <p:cNvSpPr txBox="1"/>
          <p:nvPr>
            <p:ph type="title"/>
          </p:nvPr>
        </p:nvSpPr>
        <p:spPr>
          <a:xfrm rot="5400000">
            <a:off x="5994316" y="2582999"/>
            <a:ext cx="5251500" cy="13047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21"/>
          <p:cNvSpPr txBox="1"/>
          <p:nvPr>
            <p:ph idx="1" type="body"/>
          </p:nvPr>
        </p:nvSpPr>
        <p:spPr>
          <a:xfrm rot="5400000">
            <a:off x="1581635" y="-294750"/>
            <a:ext cx="5251500" cy="70602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40" name="Google Shape;140;p21"/>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21"/>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21"/>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43" name="Shape 43"/>
        <p:cNvGrpSpPr/>
        <p:nvPr/>
      </p:nvGrpSpPr>
      <p:grpSpPr>
        <a:xfrm>
          <a:off x="0" y="0"/>
          <a:ext cx="0" cy="0"/>
          <a:chOff x="0" y="0"/>
          <a:chExt cx="0" cy="0"/>
        </a:xfrm>
      </p:grpSpPr>
      <p:sp>
        <p:nvSpPr>
          <p:cNvPr id="44" name="Google Shape;44;p7"/>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7"/>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6" name="Google Shape;46;p7"/>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49" name="Shape 49"/>
        <p:cNvGrpSpPr/>
        <p:nvPr/>
      </p:nvGrpSpPr>
      <p:grpSpPr>
        <a:xfrm>
          <a:off x="0" y="0"/>
          <a:ext cx="0" cy="0"/>
          <a:chOff x="0" y="0"/>
          <a:chExt cx="0" cy="0"/>
        </a:xfrm>
      </p:grpSpPr>
      <p:sp>
        <p:nvSpPr>
          <p:cNvPr id="50" name="Google Shape;50;p8"/>
          <p:cNvSpPr txBox="1"/>
          <p:nvPr>
            <p:ph type="title"/>
          </p:nvPr>
        </p:nvSpPr>
        <p:spPr>
          <a:xfrm>
            <a:off x="677335" y="2700867"/>
            <a:ext cx="8596800" cy="18267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8"/>
          <p:cNvSpPr txBox="1"/>
          <p:nvPr>
            <p:ph idx="1" type="body"/>
          </p:nvPr>
        </p:nvSpPr>
        <p:spPr>
          <a:xfrm>
            <a:off x="677335" y="4527448"/>
            <a:ext cx="8596800"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52" name="Google Shape;52;p8"/>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8"/>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55" name="Shape 55"/>
        <p:cNvGrpSpPr/>
        <p:nvPr/>
      </p:nvGrpSpPr>
      <p:grpSpPr>
        <a:xfrm>
          <a:off x="0" y="0"/>
          <a:ext cx="0" cy="0"/>
          <a:chOff x="0" y="0"/>
          <a:chExt cx="0" cy="0"/>
        </a:xfrm>
      </p:grpSpPr>
      <p:sp>
        <p:nvSpPr>
          <p:cNvPr id="56" name="Google Shape;56;p9"/>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 type="body"/>
          </p:nvPr>
        </p:nvSpPr>
        <p:spPr>
          <a:xfrm>
            <a:off x="677334" y="2160589"/>
            <a:ext cx="4184100" cy="38808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8" name="Google Shape;58;p9"/>
          <p:cNvSpPr txBox="1"/>
          <p:nvPr>
            <p:ph idx="2" type="body"/>
          </p:nvPr>
        </p:nvSpPr>
        <p:spPr>
          <a:xfrm>
            <a:off x="5089970" y="2160589"/>
            <a:ext cx="4184100" cy="38808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9" name="Google Shape;59;p9"/>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62" name="Shape 62"/>
        <p:cNvGrpSpPr/>
        <p:nvPr/>
      </p:nvGrpSpPr>
      <p:grpSpPr>
        <a:xfrm>
          <a:off x="0" y="0"/>
          <a:ext cx="0" cy="0"/>
          <a:chOff x="0" y="0"/>
          <a:chExt cx="0" cy="0"/>
        </a:xfrm>
      </p:grpSpPr>
      <p:sp>
        <p:nvSpPr>
          <p:cNvPr id="63" name="Google Shape;63;p10"/>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 type="body"/>
          </p:nvPr>
        </p:nvSpPr>
        <p:spPr>
          <a:xfrm>
            <a:off x="675745" y="2160983"/>
            <a:ext cx="4185600" cy="576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5" name="Google Shape;65;p10"/>
          <p:cNvSpPr txBox="1"/>
          <p:nvPr>
            <p:ph idx="2" type="body"/>
          </p:nvPr>
        </p:nvSpPr>
        <p:spPr>
          <a:xfrm>
            <a:off x="675745" y="2737245"/>
            <a:ext cx="4185600" cy="33042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6" name="Google Shape;66;p10"/>
          <p:cNvSpPr txBox="1"/>
          <p:nvPr>
            <p:ph idx="3" type="body"/>
          </p:nvPr>
        </p:nvSpPr>
        <p:spPr>
          <a:xfrm>
            <a:off x="5088383" y="2160983"/>
            <a:ext cx="4185600" cy="576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7" name="Google Shape;67;p10"/>
          <p:cNvSpPr txBox="1"/>
          <p:nvPr>
            <p:ph idx="4" type="body"/>
          </p:nvPr>
        </p:nvSpPr>
        <p:spPr>
          <a:xfrm>
            <a:off x="5088384" y="2737245"/>
            <a:ext cx="4185600" cy="33042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8" name="Google Shape;68;p10"/>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0"/>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71" name="Shape 71"/>
        <p:cNvGrpSpPr/>
        <p:nvPr/>
      </p:nvGrpSpPr>
      <p:grpSpPr>
        <a:xfrm>
          <a:off x="0" y="0"/>
          <a:ext cx="0" cy="0"/>
          <a:chOff x="0" y="0"/>
          <a:chExt cx="0" cy="0"/>
        </a:xfrm>
      </p:grpSpPr>
      <p:sp>
        <p:nvSpPr>
          <p:cNvPr id="72" name="Google Shape;72;p11"/>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1"/>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1"/>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76" name="Shape 76"/>
        <p:cNvGrpSpPr/>
        <p:nvPr/>
      </p:nvGrpSpPr>
      <p:grpSpPr>
        <a:xfrm>
          <a:off x="0" y="0"/>
          <a:ext cx="0" cy="0"/>
          <a:chOff x="0" y="0"/>
          <a:chExt cx="0" cy="0"/>
        </a:xfrm>
      </p:grpSpPr>
      <p:sp>
        <p:nvSpPr>
          <p:cNvPr id="77" name="Google Shape;77;p12"/>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コンテンツ" type="objTx">
  <p:cSld name="OBJECT_WITH_CAPTION_TEXT">
    <p:spTree>
      <p:nvGrpSpPr>
        <p:cNvPr id="80" name="Shape 80"/>
        <p:cNvGrpSpPr/>
        <p:nvPr/>
      </p:nvGrpSpPr>
      <p:grpSpPr>
        <a:xfrm>
          <a:off x="0" y="0"/>
          <a:ext cx="0" cy="0"/>
          <a:chOff x="0" y="0"/>
          <a:chExt cx="0" cy="0"/>
        </a:xfrm>
      </p:grpSpPr>
      <p:sp>
        <p:nvSpPr>
          <p:cNvPr id="81" name="Google Shape;81;p13"/>
          <p:cNvSpPr txBox="1"/>
          <p:nvPr>
            <p:ph type="title"/>
          </p:nvPr>
        </p:nvSpPr>
        <p:spPr>
          <a:xfrm>
            <a:off x="677334" y="1498604"/>
            <a:ext cx="3854400" cy="1278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 type="body"/>
          </p:nvPr>
        </p:nvSpPr>
        <p:spPr>
          <a:xfrm>
            <a:off x="4760461" y="514924"/>
            <a:ext cx="4513500" cy="55263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83" name="Google Shape;83;p13"/>
          <p:cNvSpPr txBox="1"/>
          <p:nvPr>
            <p:ph idx="2" type="body"/>
          </p:nvPr>
        </p:nvSpPr>
        <p:spPr>
          <a:xfrm>
            <a:off x="677334" y="2777069"/>
            <a:ext cx="3854400" cy="25845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4" name="Google Shape;84;p13"/>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3"/>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3"/>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87" name="Shape 87"/>
        <p:cNvGrpSpPr/>
        <p:nvPr/>
      </p:nvGrpSpPr>
      <p:grpSpPr>
        <a:xfrm>
          <a:off x="0" y="0"/>
          <a:ext cx="0" cy="0"/>
          <a:chOff x="0" y="0"/>
          <a:chExt cx="0" cy="0"/>
        </a:xfrm>
      </p:grpSpPr>
      <p:sp>
        <p:nvSpPr>
          <p:cNvPr id="88" name="Google Shape;88;p14"/>
          <p:cNvSpPr txBox="1"/>
          <p:nvPr>
            <p:ph type="title"/>
          </p:nvPr>
        </p:nvSpPr>
        <p:spPr>
          <a:xfrm>
            <a:off x="677334" y="4800600"/>
            <a:ext cx="8596800" cy="5667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4"/>
          <p:cNvSpPr/>
          <p:nvPr>
            <p:ph idx="2" type="pic"/>
          </p:nvPr>
        </p:nvSpPr>
        <p:spPr>
          <a:xfrm>
            <a:off x="677334" y="609600"/>
            <a:ext cx="8596800" cy="3845700"/>
          </a:xfrm>
          <a:prstGeom prst="rect">
            <a:avLst/>
          </a:prstGeom>
          <a:noFill/>
          <a:ln>
            <a:noFill/>
          </a:ln>
        </p:spPr>
      </p:sp>
      <p:sp>
        <p:nvSpPr>
          <p:cNvPr id="90" name="Google Shape;90;p14"/>
          <p:cNvSpPr txBox="1"/>
          <p:nvPr>
            <p:ph idx="1" type="body"/>
          </p:nvPr>
        </p:nvSpPr>
        <p:spPr>
          <a:xfrm>
            <a:off x="677334" y="5367338"/>
            <a:ext cx="8596800" cy="6741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91" name="Google Shape;91;p14"/>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4"/>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4"/>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5"/>
          <p:cNvGrpSpPr/>
          <p:nvPr/>
        </p:nvGrpSpPr>
        <p:grpSpPr>
          <a:xfrm>
            <a:off x="0" y="-8467"/>
            <a:ext cx="12192133" cy="6866580"/>
            <a:chOff x="0" y="-8467"/>
            <a:chExt cx="12192133" cy="6866580"/>
          </a:xfrm>
        </p:grpSpPr>
        <p:cxnSp>
          <p:nvCxnSpPr>
            <p:cNvPr id="11" name="Google Shape;11;p5"/>
            <p:cNvCxnSpPr/>
            <p:nvPr/>
          </p:nvCxnSpPr>
          <p:spPr>
            <a:xfrm>
              <a:off x="9371012" y="0"/>
              <a:ext cx="1219200" cy="6858000"/>
            </a:xfrm>
            <a:prstGeom prst="straightConnector1">
              <a:avLst/>
            </a:prstGeom>
            <a:noFill/>
            <a:ln cap="flat" cmpd="sng" w="9525">
              <a:solidFill>
                <a:schemeClr val="accent1">
                  <a:alpha val="69800"/>
                </a:schemeClr>
              </a:solidFill>
              <a:prstDash val="solid"/>
              <a:round/>
              <a:headEnd len="sm" w="sm" type="none"/>
              <a:tailEnd len="sm" w="sm" type="none"/>
            </a:ln>
          </p:spPr>
        </p:cxnSp>
        <p:cxnSp>
          <p:nvCxnSpPr>
            <p:cNvPr id="12" name="Google Shape;12;p5"/>
            <p:cNvCxnSpPr/>
            <p:nvPr/>
          </p:nvCxnSpPr>
          <p:spPr>
            <a:xfrm flipH="1">
              <a:off x="7425125" y="3681413"/>
              <a:ext cx="4763700" cy="3176700"/>
            </a:xfrm>
            <a:prstGeom prst="straightConnector1">
              <a:avLst/>
            </a:prstGeom>
            <a:noFill/>
            <a:ln cap="flat" cmpd="sng" w="9525">
              <a:solidFill>
                <a:schemeClr val="accent1">
                  <a:alpha val="69800"/>
                </a:schemeClr>
              </a:solidFill>
              <a:prstDash val="solid"/>
              <a:round/>
              <a:headEnd len="sm" w="sm" type="none"/>
              <a:tailEnd len="sm" w="sm" type="none"/>
            </a:ln>
          </p:spPr>
        </p:cxnSp>
        <p:sp>
          <p:nvSpPr>
            <p:cNvPr id="13" name="Google Shape;13;p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90"/>
              </a:schemeClr>
            </a:solidFill>
            <a:ln>
              <a:noFill/>
            </a:ln>
          </p:spPr>
        </p:sp>
        <p:sp>
          <p:nvSpPr>
            <p:cNvPr id="14" name="Google Shape;14;p5"/>
            <p:cNvSpPr/>
            <p:nvPr/>
          </p:nvSpPr>
          <p:spPr>
            <a:xfrm>
              <a:off x="9603442"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5"/>
            <p:cNvSpPr/>
            <p:nvPr/>
          </p:nvSpPr>
          <p:spPr>
            <a:xfrm>
              <a:off x="8932333" y="3048000"/>
              <a:ext cx="3259800" cy="3810000"/>
            </a:xfrm>
            <a:prstGeom prst="triangle">
              <a:avLst>
                <a:gd fmla="val 100000" name="adj"/>
              </a:avLst>
            </a:prstGeom>
            <a:solidFill>
              <a:schemeClr val="accent1">
                <a:alpha val="717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5"/>
            <p:cNvSpPr/>
            <p:nvPr/>
          </p:nvSpPr>
          <p:spPr>
            <a:xfrm>
              <a:off x="9334500"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EA3C9E">
                <a:alpha val="49800"/>
              </a:srgbClr>
            </a:solidFill>
            <a:ln>
              <a:noFill/>
            </a:ln>
          </p:spPr>
        </p:sp>
        <p:sp>
          <p:nvSpPr>
            <p:cNvPr id="17" name="Google Shape;17;p5"/>
            <p:cNvSpPr/>
            <p:nvPr/>
          </p:nvSpPr>
          <p:spPr>
            <a:xfrm>
              <a:off x="10898730" y="-8467"/>
              <a:ext cx="1290094" cy="6858000"/>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EA3C9E">
                <a:alpha val="69800"/>
              </a:srgbClr>
            </a:solidFill>
            <a:ln>
              <a:noFill/>
            </a:ln>
          </p:spPr>
        </p:sp>
        <p:sp>
          <p:nvSpPr>
            <p:cNvPr id="18" name="Google Shape;18;p5"/>
            <p:cNvSpPr/>
            <p:nvPr/>
          </p:nvSpPr>
          <p:spPr>
            <a:xfrm>
              <a:off x="10938999" y="-8467"/>
              <a:ext cx="1249825" cy="6858000"/>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B2126C">
                <a:alpha val="80000"/>
              </a:srgbClr>
            </a:solidFill>
            <a:ln>
              <a:noFill/>
            </a:ln>
          </p:spPr>
        </p:sp>
        <p:sp>
          <p:nvSpPr>
            <p:cNvPr id="19" name="Google Shape;19;p5"/>
            <p:cNvSpPr/>
            <p:nvPr/>
          </p:nvSpPr>
          <p:spPr>
            <a:xfrm>
              <a:off x="10371666" y="3589867"/>
              <a:ext cx="1817100" cy="3268200"/>
            </a:xfrm>
            <a:prstGeom prst="triangle">
              <a:avLst>
                <a:gd fmla="val 100000" name="adj"/>
              </a:avLst>
            </a:prstGeom>
            <a:solidFill>
              <a:srgbClr val="B2126C">
                <a:alpha val="658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5"/>
            <p:cNvSpPr/>
            <p:nvPr/>
          </p:nvSpPr>
          <p:spPr>
            <a:xfrm>
              <a:off x="0" y="4013200"/>
              <a:ext cx="448800" cy="2844900"/>
            </a:xfrm>
            <a:prstGeom prst="triangle">
              <a:avLst>
                <a:gd fmla="val 0" name="adj"/>
              </a:avLst>
            </a:prstGeom>
            <a:solidFill>
              <a:srgbClr val="EA3C9E">
                <a:alpha val="6980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5"/>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marR="0" algn="l">
              <a:spcBef>
                <a:spcPts val="0"/>
              </a:spcBef>
              <a:spcAft>
                <a:spcPts val="0"/>
              </a:spcAft>
              <a:buClr>
                <a:srgbClr val="EA3C9E"/>
              </a:buClr>
              <a:buSzPts val="3600"/>
              <a:buFont typeface="Trebuchet MS"/>
              <a:buNone/>
              <a:defRPr b="0" i="0" sz="3600" u="none" cap="none" strike="noStrike">
                <a:solidFill>
                  <a:srgbClr val="EA3C9E"/>
                </a:solidFill>
                <a:latin typeface="Trebuchet MS"/>
                <a:ea typeface="Trebuchet MS"/>
                <a:cs typeface="Trebuchet MS"/>
                <a:sym typeface="Trebuchet MS"/>
              </a:defRPr>
            </a:lvl1pPr>
            <a:lvl2pPr lvl="1" marR="0" algn="l">
              <a:spcBef>
                <a:spcPts val="0"/>
              </a:spcBef>
              <a:spcAft>
                <a:spcPts val="0"/>
              </a:spcAft>
              <a:buSzPts val="1400"/>
              <a:buNone/>
              <a:defRPr b="0" i="0" sz="1800" u="none" cap="none" strike="noStrike">
                <a:solidFill>
                  <a:schemeClr val="dk2"/>
                </a:solidFill>
              </a:defRPr>
            </a:lvl2pPr>
            <a:lvl3pPr lvl="2" marR="0" algn="l">
              <a:spcBef>
                <a:spcPts val="0"/>
              </a:spcBef>
              <a:spcAft>
                <a:spcPts val="0"/>
              </a:spcAft>
              <a:buSzPts val="1400"/>
              <a:buNone/>
              <a:defRPr b="0" i="0" sz="1800" u="none" cap="none" strike="noStrike">
                <a:solidFill>
                  <a:schemeClr val="dk2"/>
                </a:solidFill>
              </a:defRPr>
            </a:lvl3pPr>
            <a:lvl4pPr lvl="3" marR="0" algn="l">
              <a:spcBef>
                <a:spcPts val="0"/>
              </a:spcBef>
              <a:spcAft>
                <a:spcPts val="0"/>
              </a:spcAft>
              <a:buSzPts val="1400"/>
              <a:buNone/>
              <a:defRPr b="0" i="0" sz="1800" u="none" cap="none" strike="noStrike">
                <a:solidFill>
                  <a:schemeClr val="dk2"/>
                </a:solidFill>
              </a:defRPr>
            </a:lvl4pPr>
            <a:lvl5pPr lvl="4" marR="0" algn="l">
              <a:spcBef>
                <a:spcPts val="0"/>
              </a:spcBef>
              <a:spcAft>
                <a:spcPts val="0"/>
              </a:spcAft>
              <a:buSzPts val="1400"/>
              <a:buNone/>
              <a:defRPr b="0" i="0" sz="1800" u="none" cap="none" strike="noStrike">
                <a:solidFill>
                  <a:schemeClr val="dk2"/>
                </a:solidFill>
              </a:defRPr>
            </a:lvl5pPr>
            <a:lvl6pPr lvl="5" marR="0" algn="l">
              <a:spcBef>
                <a:spcPts val="0"/>
              </a:spcBef>
              <a:spcAft>
                <a:spcPts val="0"/>
              </a:spcAft>
              <a:buSzPts val="1400"/>
              <a:buNone/>
              <a:defRPr b="0" i="0" sz="1800" u="none" cap="none" strike="noStrike">
                <a:solidFill>
                  <a:schemeClr val="dk2"/>
                </a:solidFill>
              </a:defRPr>
            </a:lvl6pPr>
            <a:lvl7pPr lvl="6" marR="0" algn="l">
              <a:spcBef>
                <a:spcPts val="0"/>
              </a:spcBef>
              <a:spcAft>
                <a:spcPts val="0"/>
              </a:spcAft>
              <a:buSzPts val="1400"/>
              <a:buNone/>
              <a:defRPr b="0" i="0" sz="1800" u="none" cap="none" strike="noStrike">
                <a:solidFill>
                  <a:schemeClr val="dk2"/>
                </a:solidFill>
              </a:defRPr>
            </a:lvl7pPr>
            <a:lvl8pPr lvl="7" marR="0" algn="l">
              <a:spcBef>
                <a:spcPts val="0"/>
              </a:spcBef>
              <a:spcAft>
                <a:spcPts val="0"/>
              </a:spcAft>
              <a:buSzPts val="1400"/>
              <a:buNone/>
              <a:defRPr b="0" i="0" sz="1800" u="none" cap="none" strike="noStrike">
                <a:solidFill>
                  <a:schemeClr val="dk2"/>
                </a:solidFill>
              </a:defRPr>
            </a:lvl8pPr>
            <a:lvl9pPr lvl="8" marR="0" algn="l">
              <a:spcBef>
                <a:spcPts val="0"/>
              </a:spcBef>
              <a:spcAft>
                <a:spcPts val="0"/>
              </a:spcAft>
              <a:buSzPts val="1400"/>
              <a:buNone/>
              <a:defRPr b="0" i="0" sz="1800" u="none" cap="none" strike="noStrike">
                <a:solidFill>
                  <a:schemeClr val="dk2"/>
                </a:solidFill>
              </a:defRPr>
            </a:lvl9pPr>
          </a:lstStyle>
          <a:p/>
        </p:txBody>
      </p:sp>
      <p:sp>
        <p:nvSpPr>
          <p:cNvPr id="22" name="Google Shape;22;p5"/>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lvl1pPr indent="-320040" lvl="0" marL="457200" marR="0" algn="l">
              <a:spcBef>
                <a:spcPts val="1000"/>
              </a:spcBef>
              <a:spcAft>
                <a:spcPts val="0"/>
              </a:spcAft>
              <a:buClr>
                <a:srgbClr val="EA3C9E"/>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algn="l">
              <a:spcBef>
                <a:spcPts val="1000"/>
              </a:spcBef>
              <a:spcAft>
                <a:spcPts val="0"/>
              </a:spcAft>
              <a:buClr>
                <a:srgbClr val="EA3C9E"/>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algn="l">
              <a:spcBef>
                <a:spcPts val="1000"/>
              </a:spcBef>
              <a:spcAft>
                <a:spcPts val="0"/>
              </a:spcAft>
              <a:buClr>
                <a:srgbClr val="EA3C9E"/>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23" name="Google Shape;23;p5"/>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marR="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4" name="Google Shape;24;p5"/>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marR="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5" name="Google Shape;25;p5"/>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marR="0" algn="r">
              <a:spcBef>
                <a:spcPts val="0"/>
              </a:spcBef>
              <a:buNone/>
              <a:defRPr b="0" i="0" sz="900" u="none" cap="none" strike="noStrike">
                <a:solidFill>
                  <a:srgbClr val="EA3C9E"/>
                </a:solidFill>
                <a:latin typeface="Trebuchet MS"/>
                <a:ea typeface="Trebuchet MS"/>
                <a:cs typeface="Trebuchet MS"/>
                <a:sym typeface="Trebuchet MS"/>
              </a:defRPr>
            </a:lvl1pPr>
            <a:lvl2pPr indent="0" lvl="1" marL="0" marR="0" algn="r">
              <a:spcBef>
                <a:spcPts val="0"/>
              </a:spcBef>
              <a:buNone/>
              <a:defRPr b="0" i="0" sz="900" u="none" cap="none" strike="noStrike">
                <a:solidFill>
                  <a:srgbClr val="EA3C9E"/>
                </a:solidFill>
                <a:latin typeface="Trebuchet MS"/>
                <a:ea typeface="Trebuchet MS"/>
                <a:cs typeface="Trebuchet MS"/>
                <a:sym typeface="Trebuchet MS"/>
              </a:defRPr>
            </a:lvl2pPr>
            <a:lvl3pPr indent="0" lvl="2" marL="0" marR="0" algn="r">
              <a:spcBef>
                <a:spcPts val="0"/>
              </a:spcBef>
              <a:buNone/>
              <a:defRPr b="0" i="0" sz="900" u="none" cap="none" strike="noStrike">
                <a:solidFill>
                  <a:srgbClr val="EA3C9E"/>
                </a:solidFill>
                <a:latin typeface="Trebuchet MS"/>
                <a:ea typeface="Trebuchet MS"/>
                <a:cs typeface="Trebuchet MS"/>
                <a:sym typeface="Trebuchet MS"/>
              </a:defRPr>
            </a:lvl3pPr>
            <a:lvl4pPr indent="0" lvl="3" marL="0" marR="0" algn="r">
              <a:spcBef>
                <a:spcPts val="0"/>
              </a:spcBef>
              <a:buNone/>
              <a:defRPr b="0" i="0" sz="900" u="none" cap="none" strike="noStrike">
                <a:solidFill>
                  <a:srgbClr val="EA3C9E"/>
                </a:solidFill>
                <a:latin typeface="Trebuchet MS"/>
                <a:ea typeface="Trebuchet MS"/>
                <a:cs typeface="Trebuchet MS"/>
                <a:sym typeface="Trebuchet MS"/>
              </a:defRPr>
            </a:lvl4pPr>
            <a:lvl5pPr indent="0" lvl="4" marL="0" marR="0" algn="r">
              <a:spcBef>
                <a:spcPts val="0"/>
              </a:spcBef>
              <a:buNone/>
              <a:defRPr b="0" i="0" sz="900" u="none" cap="none" strike="noStrike">
                <a:solidFill>
                  <a:srgbClr val="EA3C9E"/>
                </a:solidFill>
                <a:latin typeface="Trebuchet MS"/>
                <a:ea typeface="Trebuchet MS"/>
                <a:cs typeface="Trebuchet MS"/>
                <a:sym typeface="Trebuchet MS"/>
              </a:defRPr>
            </a:lvl5pPr>
            <a:lvl6pPr indent="0" lvl="5" marL="0" marR="0" algn="r">
              <a:spcBef>
                <a:spcPts val="0"/>
              </a:spcBef>
              <a:buNone/>
              <a:defRPr b="0" i="0" sz="900" u="none" cap="none" strike="noStrike">
                <a:solidFill>
                  <a:srgbClr val="EA3C9E"/>
                </a:solidFill>
                <a:latin typeface="Trebuchet MS"/>
                <a:ea typeface="Trebuchet MS"/>
                <a:cs typeface="Trebuchet MS"/>
                <a:sym typeface="Trebuchet MS"/>
              </a:defRPr>
            </a:lvl6pPr>
            <a:lvl7pPr indent="0" lvl="6" marL="0" marR="0" algn="r">
              <a:spcBef>
                <a:spcPts val="0"/>
              </a:spcBef>
              <a:buNone/>
              <a:defRPr b="0" i="0" sz="900" u="none" cap="none" strike="noStrike">
                <a:solidFill>
                  <a:srgbClr val="EA3C9E"/>
                </a:solidFill>
                <a:latin typeface="Trebuchet MS"/>
                <a:ea typeface="Trebuchet MS"/>
                <a:cs typeface="Trebuchet MS"/>
                <a:sym typeface="Trebuchet MS"/>
              </a:defRPr>
            </a:lvl7pPr>
            <a:lvl8pPr indent="0" lvl="7" marL="0" marR="0" algn="r">
              <a:spcBef>
                <a:spcPts val="0"/>
              </a:spcBef>
              <a:buNone/>
              <a:defRPr b="0" i="0" sz="900" u="none" cap="none" strike="noStrike">
                <a:solidFill>
                  <a:srgbClr val="EA3C9E"/>
                </a:solidFill>
                <a:latin typeface="Trebuchet MS"/>
                <a:ea typeface="Trebuchet MS"/>
                <a:cs typeface="Trebuchet MS"/>
                <a:sym typeface="Trebuchet MS"/>
              </a:defRPr>
            </a:lvl8pPr>
            <a:lvl9pPr indent="0" lvl="8" marL="0" marR="0" algn="r">
              <a:spcBef>
                <a:spcPts val="0"/>
              </a:spcBef>
              <a:buNone/>
              <a:defRPr b="0" i="0" sz="900" u="none" cap="none" strike="noStrike">
                <a:solidFill>
                  <a:srgbClr val="EA3C9E"/>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5.png"/><Relationship Id="rId5" Type="http://schemas.openxmlformats.org/officeDocument/2006/relationships/image" Target="../media/image7.jpg"/><Relationship Id="rId6"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jpg"/><Relationship Id="rId4" Type="http://schemas.openxmlformats.org/officeDocument/2006/relationships/image" Target="../media/image3.jpg"/><Relationship Id="rId5" Type="http://schemas.openxmlformats.org/officeDocument/2006/relationships/image" Target="../media/image2.png"/><Relationship Id="rId6"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
          <p:cNvSpPr txBox="1"/>
          <p:nvPr>
            <p:ph type="ctrTitle"/>
          </p:nvPr>
        </p:nvSpPr>
        <p:spPr>
          <a:xfrm>
            <a:off x="742521" y="1931926"/>
            <a:ext cx="8614610" cy="2600171"/>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EA3C9E"/>
              </a:buClr>
              <a:buSzPts val="5400"/>
              <a:buFont typeface="Arial"/>
              <a:buNone/>
            </a:pPr>
            <a:r>
              <a:rPr b="1" lang="ja-JP">
                <a:latin typeface="Arial"/>
                <a:ea typeface="Arial"/>
                <a:cs typeface="Arial"/>
                <a:sym typeface="Arial"/>
              </a:rPr>
              <a:t>AIを用いたスポーツクラブ向け食事指導サポート</a:t>
            </a:r>
            <a:br>
              <a:rPr b="1" lang="ja-JP">
                <a:latin typeface="Arial"/>
                <a:ea typeface="Arial"/>
                <a:cs typeface="Arial"/>
                <a:sym typeface="Arial"/>
              </a:rPr>
            </a:br>
            <a:r>
              <a:rPr b="1" lang="ja-JP">
                <a:latin typeface="Arial"/>
                <a:ea typeface="Arial"/>
                <a:cs typeface="Arial"/>
                <a:sym typeface="Arial"/>
              </a:rPr>
              <a:t>システム開発プロジェクト</a:t>
            </a:r>
            <a:endParaRPr/>
          </a:p>
        </p:txBody>
      </p:sp>
      <p:sp>
        <p:nvSpPr>
          <p:cNvPr id="148" name="Google Shape;148;p1"/>
          <p:cNvSpPr txBox="1"/>
          <p:nvPr>
            <p:ph idx="1" type="subTitle"/>
          </p:nvPr>
        </p:nvSpPr>
        <p:spPr>
          <a:xfrm>
            <a:off x="0" y="6151203"/>
            <a:ext cx="2356788" cy="706797"/>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440"/>
              <a:buNone/>
            </a:pPr>
            <a:r>
              <a:rPr b="1" lang="ja-JP">
                <a:solidFill>
                  <a:schemeClr val="accent2"/>
                </a:solidFill>
              </a:rPr>
              <a:t>プロジェクト演習DE</a:t>
            </a:r>
            <a:br>
              <a:rPr b="1" lang="ja-JP">
                <a:solidFill>
                  <a:schemeClr val="accent2"/>
                </a:solidFill>
              </a:rPr>
            </a:br>
            <a:r>
              <a:rPr b="1" lang="ja-JP">
                <a:solidFill>
                  <a:schemeClr val="accent2"/>
                </a:solidFill>
              </a:rPr>
              <a:t>A14</a:t>
            </a:r>
            <a:endParaRPr b="1">
              <a:solidFill>
                <a:schemeClr val="accen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
          <p:cNvSpPr txBox="1"/>
          <p:nvPr>
            <p:ph type="ctrTitle"/>
          </p:nvPr>
        </p:nvSpPr>
        <p:spPr>
          <a:xfrm>
            <a:off x="1039554" y="522515"/>
            <a:ext cx="1710521" cy="84699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EA3C9E"/>
              </a:buClr>
              <a:buSzPts val="5400"/>
              <a:buFont typeface="Arial"/>
              <a:buNone/>
            </a:pPr>
            <a:r>
              <a:rPr b="1" lang="ja-JP">
                <a:latin typeface="Arial"/>
                <a:ea typeface="Arial"/>
                <a:cs typeface="Arial"/>
                <a:sym typeface="Arial"/>
              </a:rPr>
              <a:t>背景</a:t>
            </a:r>
            <a:endParaRPr/>
          </a:p>
        </p:txBody>
      </p:sp>
      <p:sp>
        <p:nvSpPr>
          <p:cNvPr id="154" name="Google Shape;154;p2"/>
          <p:cNvSpPr txBox="1"/>
          <p:nvPr>
            <p:ph idx="1" type="subTitle"/>
          </p:nvPr>
        </p:nvSpPr>
        <p:spPr>
          <a:xfrm>
            <a:off x="1039550" y="1771074"/>
            <a:ext cx="9596700" cy="31881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920"/>
              <a:buNone/>
            </a:pPr>
            <a:r>
              <a:rPr b="1" lang="ja-JP" sz="2400">
                <a:solidFill>
                  <a:schemeClr val="dk1"/>
                </a:solidFill>
                <a:latin typeface="Arial"/>
                <a:ea typeface="Arial"/>
                <a:cs typeface="Arial"/>
                <a:sym typeface="Arial"/>
              </a:rPr>
              <a:t>ある</a:t>
            </a:r>
            <a:r>
              <a:rPr b="1" lang="ja-JP" sz="2400">
                <a:solidFill>
                  <a:schemeClr val="dk1"/>
                </a:solidFill>
                <a:latin typeface="Arial"/>
                <a:ea typeface="Arial"/>
                <a:cs typeface="Arial"/>
                <a:sym typeface="Arial"/>
              </a:rPr>
              <a:t>スポーツジムの全体的な顧客満足度の低下が見受けられた。</a:t>
            </a:r>
            <a:endParaRPr b="1" sz="2400">
              <a:solidFill>
                <a:schemeClr val="dk1"/>
              </a:solidFill>
              <a:latin typeface="Arial"/>
              <a:ea typeface="Arial"/>
              <a:cs typeface="Arial"/>
              <a:sym typeface="Arial"/>
            </a:endParaRPr>
          </a:p>
          <a:p>
            <a:pPr indent="0" lvl="0" marL="0" rtl="0" algn="l">
              <a:spcBef>
                <a:spcPts val="1000"/>
              </a:spcBef>
              <a:spcAft>
                <a:spcPts val="0"/>
              </a:spcAft>
              <a:buSzPts val="1920"/>
              <a:buNone/>
            </a:pPr>
            <a:r>
              <a:rPr b="1" lang="ja-JP" sz="2400">
                <a:solidFill>
                  <a:schemeClr val="dk1"/>
                </a:solidFill>
                <a:latin typeface="Arial"/>
                <a:ea typeface="Arial"/>
                <a:cs typeface="Arial"/>
                <a:sym typeface="Arial"/>
              </a:rPr>
              <a:t>その中に食事指導に関する声もあり、調査したところ食事指導と</a:t>
            </a:r>
            <a:endParaRPr b="1" sz="2400">
              <a:solidFill>
                <a:schemeClr val="dk1"/>
              </a:solidFill>
              <a:latin typeface="Arial"/>
              <a:ea typeface="Arial"/>
              <a:cs typeface="Arial"/>
              <a:sym typeface="Arial"/>
            </a:endParaRPr>
          </a:p>
          <a:p>
            <a:pPr indent="0" lvl="0" marL="0" rtl="0" algn="l">
              <a:spcBef>
                <a:spcPts val="1000"/>
              </a:spcBef>
              <a:spcAft>
                <a:spcPts val="0"/>
              </a:spcAft>
              <a:buSzPts val="1920"/>
              <a:buNone/>
            </a:pPr>
            <a:r>
              <a:rPr b="1" lang="ja-JP" sz="2400">
                <a:solidFill>
                  <a:schemeClr val="dk1"/>
                </a:solidFill>
                <a:latin typeface="Arial"/>
                <a:ea typeface="Arial"/>
                <a:cs typeface="Arial"/>
                <a:sym typeface="Arial"/>
              </a:rPr>
              <a:t>記載されていたにも関わらずパーソナライズされた食事指導が</a:t>
            </a:r>
            <a:endParaRPr b="1" sz="2400">
              <a:solidFill>
                <a:schemeClr val="dk1"/>
              </a:solidFill>
              <a:latin typeface="Arial"/>
              <a:ea typeface="Arial"/>
              <a:cs typeface="Arial"/>
              <a:sym typeface="Arial"/>
            </a:endParaRPr>
          </a:p>
          <a:p>
            <a:pPr indent="0" lvl="0" marL="0" rtl="0" algn="l">
              <a:spcBef>
                <a:spcPts val="1000"/>
              </a:spcBef>
              <a:spcAft>
                <a:spcPts val="0"/>
              </a:spcAft>
              <a:buSzPts val="1920"/>
              <a:buNone/>
            </a:pPr>
            <a:r>
              <a:rPr b="1" lang="ja-JP" sz="2400">
                <a:solidFill>
                  <a:schemeClr val="dk1"/>
                </a:solidFill>
                <a:latin typeface="Arial"/>
                <a:ea typeface="Arial"/>
                <a:cs typeface="Arial"/>
                <a:sym typeface="Arial"/>
              </a:rPr>
              <a:t>行われていなかった。システムで食事指導をサポートし、顧客満</a:t>
            </a:r>
            <a:endParaRPr b="1" sz="2400">
              <a:solidFill>
                <a:schemeClr val="dk1"/>
              </a:solidFill>
              <a:latin typeface="Arial"/>
              <a:ea typeface="Arial"/>
              <a:cs typeface="Arial"/>
              <a:sym typeface="Arial"/>
            </a:endParaRPr>
          </a:p>
          <a:p>
            <a:pPr indent="0" lvl="0" marL="0" rtl="0" algn="l">
              <a:spcBef>
                <a:spcPts val="1000"/>
              </a:spcBef>
              <a:spcAft>
                <a:spcPts val="0"/>
              </a:spcAft>
              <a:buSzPts val="1920"/>
              <a:buNone/>
            </a:pPr>
            <a:r>
              <a:rPr b="1" lang="ja-JP" sz="2400">
                <a:solidFill>
                  <a:schemeClr val="dk1"/>
                </a:solidFill>
                <a:latin typeface="Arial"/>
                <a:ea typeface="Arial"/>
                <a:cs typeface="Arial"/>
                <a:sym typeface="Arial"/>
              </a:rPr>
              <a:t>足度の向上を図る。</a:t>
            </a:r>
            <a:endParaRPr/>
          </a:p>
          <a:p>
            <a:pPr indent="0" lvl="0" marL="0" rtl="0" algn="l">
              <a:spcBef>
                <a:spcPts val="1000"/>
              </a:spcBef>
              <a:spcAft>
                <a:spcPts val="0"/>
              </a:spcAft>
              <a:buSzPts val="1920"/>
              <a:buNone/>
            </a:pPr>
            <a:r>
              <a:t/>
            </a:r>
            <a:endParaRPr b="1" sz="240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
          <p:cNvSpPr txBox="1"/>
          <p:nvPr>
            <p:ph type="ctrTitle"/>
          </p:nvPr>
        </p:nvSpPr>
        <p:spPr>
          <a:xfrm>
            <a:off x="921275" y="153500"/>
            <a:ext cx="3929400" cy="8607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EA3C9E"/>
              </a:buClr>
              <a:buSzPts val="5400"/>
              <a:buFont typeface="Arial"/>
              <a:buNone/>
            </a:pPr>
            <a:r>
              <a:rPr b="1" lang="ja-JP">
                <a:latin typeface="Arial"/>
                <a:ea typeface="Arial"/>
                <a:cs typeface="Arial"/>
                <a:sym typeface="Arial"/>
              </a:rPr>
              <a:t>目標・目的</a:t>
            </a:r>
            <a:endParaRPr/>
          </a:p>
        </p:txBody>
      </p:sp>
      <p:sp>
        <p:nvSpPr>
          <p:cNvPr id="160" name="Google Shape;160;p3"/>
          <p:cNvSpPr txBox="1"/>
          <p:nvPr>
            <p:ph idx="1" type="subTitle"/>
          </p:nvPr>
        </p:nvSpPr>
        <p:spPr>
          <a:xfrm>
            <a:off x="921275" y="1739423"/>
            <a:ext cx="9027122" cy="2255061"/>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920"/>
              <a:buNone/>
            </a:pPr>
            <a:r>
              <a:rPr b="1" lang="ja-JP" sz="2400">
                <a:solidFill>
                  <a:schemeClr val="dk1"/>
                </a:solidFill>
                <a:latin typeface="Arial"/>
                <a:ea typeface="Arial"/>
                <a:cs typeface="Arial"/>
                <a:sym typeface="Arial"/>
              </a:rPr>
              <a:t>・目的</a:t>
            </a:r>
            <a:endParaRPr b="1" sz="2400">
              <a:solidFill>
                <a:schemeClr val="dk1"/>
              </a:solidFill>
              <a:latin typeface="Arial"/>
              <a:ea typeface="Arial"/>
              <a:cs typeface="Arial"/>
              <a:sym typeface="Arial"/>
            </a:endParaRPr>
          </a:p>
          <a:p>
            <a:pPr indent="0" lvl="0" marL="0" rtl="0" algn="l">
              <a:spcBef>
                <a:spcPts val="1000"/>
              </a:spcBef>
              <a:spcAft>
                <a:spcPts val="0"/>
              </a:spcAft>
              <a:buSzPts val="1920"/>
              <a:buNone/>
            </a:pPr>
            <a:r>
              <a:rPr b="1" lang="ja-JP" sz="2400">
                <a:solidFill>
                  <a:schemeClr val="dk1"/>
                </a:solidFill>
                <a:latin typeface="Arial"/>
                <a:ea typeface="Arial"/>
                <a:cs typeface="Arial"/>
                <a:sym typeface="Arial"/>
              </a:rPr>
              <a:t>1,適切な食事指導を提供することでスポーツジムの顧客満足度を </a:t>
            </a:r>
            <a:endParaRPr b="1" sz="2400">
              <a:solidFill>
                <a:schemeClr val="dk1"/>
              </a:solidFill>
              <a:latin typeface="Arial"/>
              <a:ea typeface="Arial"/>
              <a:cs typeface="Arial"/>
              <a:sym typeface="Arial"/>
            </a:endParaRPr>
          </a:p>
          <a:p>
            <a:pPr indent="0" lvl="0" marL="0" rtl="0" algn="l">
              <a:spcBef>
                <a:spcPts val="1000"/>
              </a:spcBef>
              <a:spcAft>
                <a:spcPts val="0"/>
              </a:spcAft>
              <a:buSzPts val="1920"/>
              <a:buNone/>
            </a:pPr>
            <a:r>
              <a:rPr b="1" lang="ja-JP" sz="2400">
                <a:solidFill>
                  <a:schemeClr val="dk1"/>
                </a:solidFill>
                <a:latin typeface="Arial"/>
                <a:ea typeface="Arial"/>
                <a:cs typeface="Arial"/>
                <a:sym typeface="Arial"/>
              </a:rPr>
              <a:t>   向上させる。</a:t>
            </a:r>
            <a:endParaRPr b="1" sz="2400">
              <a:solidFill>
                <a:schemeClr val="dk1"/>
              </a:solidFill>
              <a:latin typeface="Arial"/>
              <a:ea typeface="Arial"/>
              <a:cs typeface="Arial"/>
              <a:sym typeface="Arial"/>
            </a:endParaRPr>
          </a:p>
          <a:p>
            <a:pPr indent="0" lvl="0" marL="0" rtl="0" algn="l">
              <a:spcBef>
                <a:spcPts val="1000"/>
              </a:spcBef>
              <a:spcAft>
                <a:spcPts val="0"/>
              </a:spcAft>
              <a:buSzPts val="1920"/>
              <a:buNone/>
            </a:pPr>
            <a:r>
              <a:rPr b="1" lang="ja-JP" sz="2400">
                <a:solidFill>
                  <a:schemeClr val="dk1"/>
                </a:solidFill>
                <a:latin typeface="Arial"/>
                <a:ea typeface="Arial"/>
                <a:cs typeface="Arial"/>
                <a:sym typeface="Arial"/>
              </a:rPr>
              <a:t>2,それに加え、スポーツジムの業務の効率化を図る</a:t>
            </a:r>
            <a:endParaRPr b="1" sz="2400">
              <a:solidFill>
                <a:schemeClr val="dk1"/>
              </a:solidFill>
              <a:latin typeface="Arial"/>
              <a:ea typeface="Arial"/>
              <a:cs typeface="Arial"/>
              <a:sym typeface="Arial"/>
            </a:endParaRPr>
          </a:p>
        </p:txBody>
      </p:sp>
      <p:sp>
        <p:nvSpPr>
          <p:cNvPr id="161" name="Google Shape;161;p3"/>
          <p:cNvSpPr txBox="1"/>
          <p:nvPr/>
        </p:nvSpPr>
        <p:spPr>
          <a:xfrm>
            <a:off x="921275" y="4654341"/>
            <a:ext cx="9027122"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ja-JP" sz="2400" u="none" cap="none" strike="noStrike">
                <a:solidFill>
                  <a:schemeClr val="dk1"/>
                </a:solidFill>
                <a:latin typeface="Arial"/>
                <a:ea typeface="Arial"/>
                <a:cs typeface="Arial"/>
                <a:sym typeface="Arial"/>
              </a:rPr>
              <a:t>パーソナライズされた食事指導システムを提供し、スポーツジムの顧客満足度の向上を図る</a:t>
            </a:r>
            <a:endParaRPr/>
          </a:p>
        </p:txBody>
      </p:sp>
      <p:sp>
        <p:nvSpPr>
          <p:cNvPr id="162" name="Google Shape;162;p3"/>
          <p:cNvSpPr txBox="1"/>
          <p:nvPr/>
        </p:nvSpPr>
        <p:spPr>
          <a:xfrm>
            <a:off x="921275" y="4192675"/>
            <a:ext cx="15477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ja-JP" sz="2400">
                <a:solidFill>
                  <a:schemeClr val="dk1"/>
                </a:solidFill>
                <a:latin typeface="Arial"/>
                <a:ea typeface="Arial"/>
                <a:cs typeface="Arial"/>
                <a:sym typeface="Arial"/>
              </a:rPr>
              <a:t>・目的</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4"/>
          <p:cNvSpPr txBox="1"/>
          <p:nvPr>
            <p:ph type="ctrTitle"/>
          </p:nvPr>
        </p:nvSpPr>
        <p:spPr>
          <a:xfrm>
            <a:off x="1025804" y="412510"/>
            <a:ext cx="3133685" cy="89512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EA3C9E"/>
              </a:buClr>
              <a:buSzPts val="5400"/>
              <a:buFont typeface="Arial"/>
              <a:buNone/>
            </a:pPr>
            <a:r>
              <a:rPr b="1" lang="ja-JP">
                <a:latin typeface="Arial"/>
                <a:ea typeface="Arial"/>
                <a:cs typeface="Arial"/>
                <a:sym typeface="Arial"/>
              </a:rPr>
              <a:t>開発環境</a:t>
            </a:r>
            <a:endParaRPr/>
          </a:p>
        </p:txBody>
      </p:sp>
      <p:sp>
        <p:nvSpPr>
          <p:cNvPr id="168" name="Google Shape;168;p4"/>
          <p:cNvSpPr txBox="1"/>
          <p:nvPr>
            <p:ph idx="1" type="subTitle"/>
          </p:nvPr>
        </p:nvSpPr>
        <p:spPr>
          <a:xfrm>
            <a:off x="3688850" y="3424213"/>
            <a:ext cx="1157700" cy="4200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920"/>
              <a:buNone/>
            </a:pPr>
            <a:r>
              <a:rPr lang="ja-JP">
                <a:solidFill>
                  <a:schemeClr val="dk1"/>
                </a:solidFill>
                <a:latin typeface="Arial"/>
                <a:ea typeface="Arial"/>
                <a:cs typeface="Arial"/>
                <a:sym typeface="Arial"/>
              </a:rPr>
              <a:t>エディタ</a:t>
            </a:r>
            <a:endParaRPr sz="1200"/>
          </a:p>
        </p:txBody>
      </p:sp>
      <p:pic>
        <p:nvPicPr>
          <p:cNvPr id="169" name="Google Shape;169;p4"/>
          <p:cNvPicPr preferRelativeResize="0"/>
          <p:nvPr/>
        </p:nvPicPr>
        <p:blipFill rotWithShape="1">
          <a:blip r:embed="rId3">
            <a:alphaModFix/>
          </a:blip>
          <a:srcRect b="0" l="15536" r="12932" t="0"/>
          <a:stretch/>
        </p:blipFill>
        <p:spPr>
          <a:xfrm>
            <a:off x="3298000" y="1724950"/>
            <a:ext cx="1939401" cy="1521500"/>
          </a:xfrm>
          <a:prstGeom prst="rect">
            <a:avLst/>
          </a:prstGeom>
          <a:noFill/>
          <a:ln>
            <a:noFill/>
          </a:ln>
        </p:spPr>
      </p:pic>
      <p:pic>
        <p:nvPicPr>
          <p:cNvPr id="170" name="Google Shape;170;p4"/>
          <p:cNvPicPr preferRelativeResize="0"/>
          <p:nvPr/>
        </p:nvPicPr>
        <p:blipFill rotWithShape="1">
          <a:blip r:embed="rId4">
            <a:alphaModFix/>
          </a:blip>
          <a:srcRect b="0" l="18089" r="15235" t="0"/>
          <a:stretch/>
        </p:blipFill>
        <p:spPr>
          <a:xfrm>
            <a:off x="3321375" y="4022000"/>
            <a:ext cx="1892651" cy="1521500"/>
          </a:xfrm>
          <a:prstGeom prst="rect">
            <a:avLst/>
          </a:prstGeom>
          <a:noFill/>
          <a:ln>
            <a:noFill/>
          </a:ln>
        </p:spPr>
      </p:pic>
      <p:sp>
        <p:nvSpPr>
          <p:cNvPr id="171" name="Google Shape;171;p4"/>
          <p:cNvSpPr txBox="1"/>
          <p:nvPr/>
        </p:nvSpPr>
        <p:spPr>
          <a:xfrm>
            <a:off x="3459800" y="5543500"/>
            <a:ext cx="16158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JP" sz="1800">
                <a:solidFill>
                  <a:schemeClr val="dk1"/>
                </a:solidFill>
              </a:rPr>
              <a:t>Webサーバー</a:t>
            </a:r>
            <a:endParaRPr sz="1200">
              <a:solidFill>
                <a:srgbClr val="7F7F7F"/>
              </a:solidFill>
              <a:latin typeface="Trebuchet MS"/>
              <a:ea typeface="Trebuchet MS"/>
              <a:cs typeface="Trebuchet MS"/>
              <a:sym typeface="Trebuchet MS"/>
            </a:endParaRPr>
          </a:p>
        </p:txBody>
      </p:sp>
      <p:pic>
        <p:nvPicPr>
          <p:cNvPr id="172" name="Google Shape;172;p4"/>
          <p:cNvPicPr preferRelativeResize="0"/>
          <p:nvPr/>
        </p:nvPicPr>
        <p:blipFill rotWithShape="1">
          <a:blip r:embed="rId5">
            <a:alphaModFix/>
          </a:blip>
          <a:srcRect b="35600" l="36349" r="36346" t="35600"/>
          <a:stretch/>
        </p:blipFill>
        <p:spPr>
          <a:xfrm>
            <a:off x="6216400" y="1828350"/>
            <a:ext cx="2243149" cy="1521500"/>
          </a:xfrm>
          <a:prstGeom prst="rect">
            <a:avLst/>
          </a:prstGeom>
          <a:noFill/>
          <a:ln>
            <a:noFill/>
          </a:ln>
        </p:spPr>
      </p:pic>
      <p:sp>
        <p:nvSpPr>
          <p:cNvPr id="173" name="Google Shape;173;p4"/>
          <p:cNvSpPr txBox="1"/>
          <p:nvPr/>
        </p:nvSpPr>
        <p:spPr>
          <a:xfrm>
            <a:off x="6485075" y="3349850"/>
            <a:ext cx="1705800" cy="54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ja-JP" sz="1800">
                <a:solidFill>
                  <a:srgbClr val="3F3F3F"/>
                </a:solidFill>
              </a:rPr>
              <a:t>データベース</a:t>
            </a:r>
            <a:endParaRPr sz="1800">
              <a:solidFill>
                <a:srgbClr val="3F3F3F"/>
              </a:solidFill>
            </a:endParaRPr>
          </a:p>
        </p:txBody>
      </p:sp>
      <p:pic>
        <p:nvPicPr>
          <p:cNvPr id="174" name="Google Shape;174;p4"/>
          <p:cNvPicPr preferRelativeResize="0"/>
          <p:nvPr/>
        </p:nvPicPr>
        <p:blipFill rotWithShape="1">
          <a:blip r:embed="rId6">
            <a:alphaModFix/>
          </a:blip>
          <a:srcRect b="6291" l="15027" r="13919" t="8464"/>
          <a:stretch/>
        </p:blipFill>
        <p:spPr>
          <a:xfrm>
            <a:off x="6216400" y="4081100"/>
            <a:ext cx="2243150" cy="1392500"/>
          </a:xfrm>
          <a:prstGeom prst="rect">
            <a:avLst/>
          </a:prstGeom>
          <a:noFill/>
          <a:ln>
            <a:noFill/>
          </a:ln>
        </p:spPr>
      </p:pic>
      <p:sp>
        <p:nvSpPr>
          <p:cNvPr id="175" name="Google Shape;175;p4"/>
          <p:cNvSpPr txBox="1"/>
          <p:nvPr/>
        </p:nvSpPr>
        <p:spPr>
          <a:xfrm>
            <a:off x="6368225" y="5655850"/>
            <a:ext cx="1939500" cy="54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ja-JP" sz="1800">
                <a:solidFill>
                  <a:srgbClr val="3F3F3F"/>
                </a:solidFill>
              </a:rPr>
              <a:t>ランタイム環境</a:t>
            </a:r>
            <a:endParaRPr sz="1800">
              <a:solidFill>
                <a:srgbClr val="3F3F3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g3189f0a545c_0_9"/>
          <p:cNvSpPr txBox="1"/>
          <p:nvPr>
            <p:ph type="ctrTitle"/>
          </p:nvPr>
        </p:nvSpPr>
        <p:spPr>
          <a:xfrm>
            <a:off x="957975" y="545225"/>
            <a:ext cx="1768200" cy="912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b="1" lang="ja-JP">
                <a:latin typeface="Arial"/>
                <a:ea typeface="Arial"/>
                <a:cs typeface="Arial"/>
                <a:sym typeface="Arial"/>
              </a:rPr>
              <a:t>機能</a:t>
            </a:r>
            <a:endParaRPr b="1">
              <a:latin typeface="Arial"/>
              <a:ea typeface="Arial"/>
              <a:cs typeface="Arial"/>
              <a:sym typeface="Arial"/>
            </a:endParaRPr>
          </a:p>
        </p:txBody>
      </p:sp>
      <p:sp>
        <p:nvSpPr>
          <p:cNvPr id="182" name="Google Shape;182;g3189f0a545c_0_9"/>
          <p:cNvSpPr txBox="1"/>
          <p:nvPr>
            <p:ph idx="1" type="subTitle"/>
          </p:nvPr>
        </p:nvSpPr>
        <p:spPr>
          <a:xfrm>
            <a:off x="957975" y="2391800"/>
            <a:ext cx="5086200" cy="5367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b="1" lang="ja-JP" sz="2400">
                <a:solidFill>
                  <a:schemeClr val="dk1"/>
                </a:solidFill>
                <a:latin typeface="Arial"/>
                <a:ea typeface="Arial"/>
                <a:cs typeface="Arial"/>
                <a:sym typeface="Arial"/>
              </a:rPr>
              <a:t>・メールアドレスでのログイン機能</a:t>
            </a:r>
            <a:endParaRPr b="1" sz="2400">
              <a:solidFill>
                <a:schemeClr val="dk1"/>
              </a:solidFill>
              <a:latin typeface="Arial"/>
              <a:ea typeface="Arial"/>
              <a:cs typeface="Arial"/>
              <a:sym typeface="Arial"/>
            </a:endParaRPr>
          </a:p>
        </p:txBody>
      </p:sp>
      <p:sp>
        <p:nvSpPr>
          <p:cNvPr id="183" name="Google Shape;183;g3189f0a545c_0_9"/>
          <p:cNvSpPr txBox="1"/>
          <p:nvPr/>
        </p:nvSpPr>
        <p:spPr>
          <a:xfrm>
            <a:off x="957975" y="3010975"/>
            <a:ext cx="4010100" cy="5541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ja-JP" sz="2400">
                <a:solidFill>
                  <a:schemeClr val="dk1"/>
                </a:solidFill>
              </a:rPr>
              <a:t>・AI</a:t>
            </a:r>
            <a:r>
              <a:rPr b="1" lang="ja-JP" sz="2400">
                <a:solidFill>
                  <a:schemeClr val="dk1"/>
                </a:solidFill>
              </a:rPr>
              <a:t>を用いたレシピの提案</a:t>
            </a:r>
            <a:endParaRPr/>
          </a:p>
        </p:txBody>
      </p:sp>
      <p:sp>
        <p:nvSpPr>
          <p:cNvPr id="184" name="Google Shape;184;g3189f0a545c_0_9"/>
          <p:cNvSpPr txBox="1"/>
          <p:nvPr/>
        </p:nvSpPr>
        <p:spPr>
          <a:xfrm>
            <a:off x="957975" y="3721425"/>
            <a:ext cx="2841300" cy="5541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ja-JP" sz="2400">
                <a:solidFill>
                  <a:schemeClr val="dk1"/>
                </a:solidFill>
              </a:rPr>
              <a:t>・</a:t>
            </a:r>
            <a:r>
              <a:rPr b="1" lang="ja-JP" sz="2400">
                <a:solidFill>
                  <a:schemeClr val="dk1"/>
                </a:solidFill>
              </a:rPr>
              <a:t>食事記録の確認</a:t>
            </a:r>
            <a:endParaRPr/>
          </a:p>
        </p:txBody>
      </p:sp>
      <p:sp>
        <p:nvSpPr>
          <p:cNvPr id="185" name="Google Shape;185;g3189f0a545c_0_9"/>
          <p:cNvSpPr txBox="1"/>
          <p:nvPr/>
        </p:nvSpPr>
        <p:spPr>
          <a:xfrm>
            <a:off x="957975" y="4431875"/>
            <a:ext cx="3635400" cy="5541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ja-JP" sz="2400">
                <a:solidFill>
                  <a:schemeClr val="dk1"/>
                </a:solidFill>
              </a:rPr>
              <a:t>・</a:t>
            </a:r>
            <a:r>
              <a:rPr b="1" lang="ja-JP" sz="2400">
                <a:solidFill>
                  <a:schemeClr val="dk1"/>
                </a:solidFill>
              </a:rPr>
              <a:t>フィードバックの確認</a:t>
            </a:r>
            <a:endParaRPr/>
          </a:p>
        </p:txBody>
      </p:sp>
      <p:sp>
        <p:nvSpPr>
          <p:cNvPr id="186" name="Google Shape;186;g3189f0a545c_0_9"/>
          <p:cNvSpPr txBox="1"/>
          <p:nvPr/>
        </p:nvSpPr>
        <p:spPr>
          <a:xfrm>
            <a:off x="957975" y="1701825"/>
            <a:ext cx="3060900" cy="60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ja-JP" sz="2400">
                <a:solidFill>
                  <a:schemeClr val="dk1"/>
                </a:solidFill>
              </a:rPr>
              <a:t>・ユーザー登録機能</a:t>
            </a:r>
            <a:endParaRPr b="1" sz="24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g3189f0a545c_0_458"/>
          <p:cNvSpPr/>
          <p:nvPr/>
        </p:nvSpPr>
        <p:spPr>
          <a:xfrm>
            <a:off x="4168650" y="535475"/>
            <a:ext cx="7902300" cy="5895900"/>
          </a:xfrm>
          <a:prstGeom prst="rect">
            <a:avLst/>
          </a:prstGeom>
          <a:solidFill>
            <a:srgbClr val="FFF2CC"/>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バックエンド</a:t>
            </a:r>
            <a:endParaRPr b="0" i="0" sz="100" u="none" cap="none" strike="noStrike">
              <a:solidFill>
                <a:srgbClr val="000000"/>
              </a:solidFill>
              <a:latin typeface="Arial"/>
              <a:ea typeface="Arial"/>
              <a:cs typeface="Arial"/>
              <a:sym typeface="Arial"/>
            </a:endParaRPr>
          </a:p>
        </p:txBody>
      </p:sp>
      <p:pic>
        <p:nvPicPr>
          <p:cNvPr id="192" name="Google Shape;192;g3189f0a545c_0_458"/>
          <p:cNvPicPr preferRelativeResize="0"/>
          <p:nvPr/>
        </p:nvPicPr>
        <p:blipFill rotWithShape="1">
          <a:blip r:embed="rId3">
            <a:alphaModFix/>
          </a:blip>
          <a:srcRect b="0" l="0" r="0" t="0"/>
          <a:stretch/>
        </p:blipFill>
        <p:spPr>
          <a:xfrm>
            <a:off x="493760" y="1944040"/>
            <a:ext cx="1243715" cy="1311462"/>
          </a:xfrm>
          <a:prstGeom prst="rect">
            <a:avLst/>
          </a:prstGeom>
          <a:noFill/>
          <a:ln>
            <a:noFill/>
          </a:ln>
        </p:spPr>
      </p:pic>
      <p:sp>
        <p:nvSpPr>
          <p:cNvPr id="193" name="Google Shape;193;g3189f0a545c_0_458"/>
          <p:cNvSpPr txBox="1"/>
          <p:nvPr/>
        </p:nvSpPr>
        <p:spPr>
          <a:xfrm>
            <a:off x="590774" y="1640115"/>
            <a:ext cx="1049400" cy="304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1" i="0" lang="ja-JP" sz="900" u="none" cap="none" strike="noStrike">
                <a:solidFill>
                  <a:srgbClr val="000000"/>
                </a:solidFill>
                <a:latin typeface="Arial"/>
                <a:ea typeface="Arial"/>
                <a:cs typeface="Arial"/>
                <a:sym typeface="Arial"/>
              </a:rPr>
              <a:t>エンドユーザー</a:t>
            </a:r>
            <a:endParaRPr b="1" i="0" sz="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1" i="0" lang="ja-JP" sz="900" u="none" cap="none" strike="noStrike">
                <a:solidFill>
                  <a:srgbClr val="000000"/>
                </a:solidFill>
                <a:latin typeface="Arial"/>
                <a:ea typeface="Arial"/>
                <a:cs typeface="Arial"/>
                <a:sym typeface="Arial"/>
              </a:rPr>
              <a:t>クライアント</a:t>
            </a:r>
            <a:endParaRPr b="1" i="0" sz="9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1" i="0" sz="900" u="none" cap="none" strike="noStrike">
              <a:solidFill>
                <a:srgbClr val="000000"/>
              </a:solidFill>
              <a:latin typeface="Arial"/>
              <a:ea typeface="Arial"/>
              <a:cs typeface="Arial"/>
              <a:sym typeface="Arial"/>
            </a:endParaRPr>
          </a:p>
        </p:txBody>
      </p:sp>
      <p:sp>
        <p:nvSpPr>
          <p:cNvPr id="194" name="Google Shape;194;g3189f0a545c_0_458"/>
          <p:cNvSpPr/>
          <p:nvPr/>
        </p:nvSpPr>
        <p:spPr>
          <a:xfrm>
            <a:off x="2223975" y="1283100"/>
            <a:ext cx="1692600" cy="3638100"/>
          </a:xfrm>
          <a:prstGeom prst="roundRect">
            <a:avLst>
              <a:gd fmla="val 16667" name="adj"/>
            </a:avLst>
          </a:prstGeom>
          <a:solidFill>
            <a:srgbClr val="E6B8AF"/>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フロントエンド</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AWS S3</a:t>
            </a:r>
            <a:endParaRPr b="0" i="0" sz="1400" u="none" cap="none" strike="noStrike">
              <a:solidFill>
                <a:srgbClr val="000000"/>
              </a:solidFill>
              <a:latin typeface="Arial"/>
              <a:ea typeface="Arial"/>
              <a:cs typeface="Arial"/>
              <a:sym typeface="Arial"/>
            </a:endParaRPr>
          </a:p>
        </p:txBody>
      </p:sp>
      <p:sp>
        <p:nvSpPr>
          <p:cNvPr id="195" name="Google Shape;195;g3189f0a545c_0_458"/>
          <p:cNvSpPr/>
          <p:nvPr/>
        </p:nvSpPr>
        <p:spPr>
          <a:xfrm>
            <a:off x="2491254" y="2545995"/>
            <a:ext cx="1178700" cy="409500"/>
          </a:xfrm>
          <a:prstGeom prst="rect">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ja-JP" sz="1200" u="none" cap="none" strike="noStrike">
                <a:solidFill>
                  <a:srgbClr val="000000"/>
                </a:solidFill>
                <a:latin typeface="Arial"/>
                <a:ea typeface="Arial"/>
                <a:cs typeface="Arial"/>
                <a:sym typeface="Arial"/>
              </a:rPr>
              <a:t>ログイン</a:t>
            </a:r>
            <a:endParaRPr b="0" i="0" sz="1200" u="none" cap="none" strike="noStrike">
              <a:solidFill>
                <a:srgbClr val="000000"/>
              </a:solidFill>
              <a:latin typeface="Arial"/>
              <a:ea typeface="Arial"/>
              <a:cs typeface="Arial"/>
              <a:sym typeface="Arial"/>
            </a:endParaRPr>
          </a:p>
        </p:txBody>
      </p:sp>
      <p:sp>
        <p:nvSpPr>
          <p:cNvPr id="196" name="Google Shape;196;g3189f0a545c_0_458"/>
          <p:cNvSpPr/>
          <p:nvPr/>
        </p:nvSpPr>
        <p:spPr>
          <a:xfrm>
            <a:off x="2491254" y="3110492"/>
            <a:ext cx="1178700" cy="409500"/>
          </a:xfrm>
          <a:prstGeom prst="rect">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ja-JP" sz="1100" u="none" cap="none" strike="noStrike">
                <a:solidFill>
                  <a:srgbClr val="000000"/>
                </a:solidFill>
                <a:latin typeface="Arial"/>
                <a:ea typeface="Arial"/>
                <a:cs typeface="Arial"/>
                <a:sym typeface="Arial"/>
              </a:rPr>
              <a:t>身体情報の入力</a:t>
            </a:r>
            <a:endParaRPr b="0" i="0" sz="1100" u="none" cap="none" strike="noStrike">
              <a:solidFill>
                <a:srgbClr val="000000"/>
              </a:solidFill>
              <a:latin typeface="Arial"/>
              <a:ea typeface="Arial"/>
              <a:cs typeface="Arial"/>
              <a:sym typeface="Arial"/>
            </a:endParaRPr>
          </a:p>
        </p:txBody>
      </p:sp>
      <p:sp>
        <p:nvSpPr>
          <p:cNvPr id="197" name="Google Shape;197;g3189f0a545c_0_458"/>
          <p:cNvSpPr/>
          <p:nvPr/>
        </p:nvSpPr>
        <p:spPr>
          <a:xfrm>
            <a:off x="2491254" y="3674990"/>
            <a:ext cx="1178700" cy="409500"/>
          </a:xfrm>
          <a:prstGeom prst="rect">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ja-JP" sz="1200" u="none" cap="none" strike="noStrike">
                <a:solidFill>
                  <a:srgbClr val="000000"/>
                </a:solidFill>
                <a:latin typeface="Arial"/>
                <a:ea typeface="Arial"/>
                <a:cs typeface="Arial"/>
                <a:sym typeface="Arial"/>
              </a:rPr>
              <a:t>レシピ提案</a:t>
            </a:r>
            <a:endParaRPr b="0" i="0" sz="1200" u="none" cap="none" strike="noStrike">
              <a:solidFill>
                <a:srgbClr val="000000"/>
              </a:solidFill>
              <a:latin typeface="Arial"/>
              <a:ea typeface="Arial"/>
              <a:cs typeface="Arial"/>
              <a:sym typeface="Arial"/>
            </a:endParaRPr>
          </a:p>
        </p:txBody>
      </p:sp>
      <p:sp>
        <p:nvSpPr>
          <p:cNvPr id="198" name="Google Shape;198;g3189f0a545c_0_458"/>
          <p:cNvSpPr/>
          <p:nvPr/>
        </p:nvSpPr>
        <p:spPr>
          <a:xfrm>
            <a:off x="2480935" y="4302901"/>
            <a:ext cx="1178700" cy="409500"/>
          </a:xfrm>
          <a:prstGeom prst="rect">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ja-JP" sz="1100" u="none" cap="none" strike="noStrike">
                <a:solidFill>
                  <a:srgbClr val="000000"/>
                </a:solidFill>
                <a:latin typeface="Arial"/>
                <a:ea typeface="Arial"/>
                <a:cs typeface="Arial"/>
                <a:sym typeface="Arial"/>
              </a:rPr>
              <a:t>フィードバック</a:t>
            </a:r>
            <a:endParaRPr b="0" i="0" sz="1100" u="none" cap="none" strike="noStrike">
              <a:solidFill>
                <a:srgbClr val="000000"/>
              </a:solidFill>
              <a:latin typeface="Arial"/>
              <a:ea typeface="Arial"/>
              <a:cs typeface="Arial"/>
              <a:sym typeface="Arial"/>
            </a:endParaRPr>
          </a:p>
        </p:txBody>
      </p:sp>
      <p:sp>
        <p:nvSpPr>
          <p:cNvPr id="199" name="Google Shape;199;g3189f0a545c_0_458"/>
          <p:cNvSpPr/>
          <p:nvPr/>
        </p:nvSpPr>
        <p:spPr>
          <a:xfrm>
            <a:off x="5340350" y="1147859"/>
            <a:ext cx="2192700" cy="3817200"/>
          </a:xfrm>
          <a:prstGeom prst="roundRect">
            <a:avLst>
              <a:gd fmla="val 16667" name="adj"/>
            </a:avLst>
          </a:prstGeom>
          <a:solidFill>
            <a:srgbClr val="9FC5E8"/>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データベース管理</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DB:MySQL</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(AWS RDS)</a:t>
            </a:r>
            <a:endParaRPr b="0" i="0" sz="1400" u="none" cap="none" strike="noStrike">
              <a:solidFill>
                <a:srgbClr val="000000"/>
              </a:solidFill>
              <a:latin typeface="Arial"/>
              <a:ea typeface="Arial"/>
              <a:cs typeface="Arial"/>
              <a:sym typeface="Arial"/>
            </a:endParaRPr>
          </a:p>
        </p:txBody>
      </p:sp>
      <p:sp>
        <p:nvSpPr>
          <p:cNvPr id="200" name="Google Shape;200;g3189f0a545c_0_458"/>
          <p:cNvSpPr/>
          <p:nvPr/>
        </p:nvSpPr>
        <p:spPr>
          <a:xfrm>
            <a:off x="5616125" y="2242336"/>
            <a:ext cx="1692600" cy="507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ユーザーID</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パスワード</a:t>
            </a:r>
            <a:endParaRPr b="0" i="0" sz="1400" u="none" cap="none" strike="noStrike">
              <a:solidFill>
                <a:srgbClr val="000000"/>
              </a:solidFill>
              <a:latin typeface="Arial"/>
              <a:ea typeface="Arial"/>
              <a:cs typeface="Arial"/>
              <a:sym typeface="Arial"/>
            </a:endParaRPr>
          </a:p>
        </p:txBody>
      </p:sp>
      <p:sp>
        <p:nvSpPr>
          <p:cNvPr id="201" name="Google Shape;201;g3189f0a545c_0_458"/>
          <p:cNvSpPr/>
          <p:nvPr/>
        </p:nvSpPr>
        <p:spPr>
          <a:xfrm>
            <a:off x="5585446" y="3348839"/>
            <a:ext cx="1692600" cy="37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身体情報</a:t>
            </a:r>
            <a:endParaRPr b="0" i="0" sz="1400" u="none" cap="none" strike="noStrike">
              <a:solidFill>
                <a:srgbClr val="000000"/>
              </a:solidFill>
              <a:latin typeface="Arial"/>
              <a:ea typeface="Arial"/>
              <a:cs typeface="Arial"/>
              <a:sym typeface="Arial"/>
            </a:endParaRPr>
          </a:p>
        </p:txBody>
      </p:sp>
      <p:sp>
        <p:nvSpPr>
          <p:cNvPr id="202" name="Google Shape;202;g3189f0a545c_0_458"/>
          <p:cNvSpPr/>
          <p:nvPr/>
        </p:nvSpPr>
        <p:spPr>
          <a:xfrm>
            <a:off x="5646828" y="4154995"/>
            <a:ext cx="1692600" cy="647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300"/>
              <a:buFont typeface="Arial"/>
              <a:buNone/>
            </a:pPr>
            <a:r>
              <a:rPr b="0" i="0" lang="ja-JP" sz="1300" u="none" cap="none" strike="noStrike">
                <a:solidFill>
                  <a:srgbClr val="000000"/>
                </a:solidFill>
                <a:latin typeface="Arial"/>
                <a:ea typeface="Arial"/>
                <a:cs typeface="Arial"/>
                <a:sym typeface="Arial"/>
              </a:rPr>
              <a:t>フィードバックされた内容</a:t>
            </a:r>
            <a:endParaRPr b="0" i="0" sz="1300" u="none" cap="none" strike="noStrike">
              <a:solidFill>
                <a:srgbClr val="000000"/>
              </a:solidFill>
              <a:latin typeface="Arial"/>
              <a:ea typeface="Arial"/>
              <a:cs typeface="Arial"/>
              <a:sym typeface="Arial"/>
            </a:endParaRPr>
          </a:p>
        </p:txBody>
      </p:sp>
      <p:sp>
        <p:nvSpPr>
          <p:cNvPr id="203" name="Google Shape;203;g3189f0a545c_0_458"/>
          <p:cNvSpPr/>
          <p:nvPr/>
        </p:nvSpPr>
        <p:spPr>
          <a:xfrm>
            <a:off x="7764320" y="1825803"/>
            <a:ext cx="2386800" cy="1045200"/>
          </a:xfrm>
          <a:prstGeom prst="wedgeRoundRectCallout">
            <a:avLst>
              <a:gd fmla="val -64144" name="adj1"/>
              <a:gd fmla="val 7379" name="adj2"/>
              <a:gd fmla="val 0" name="adj3"/>
            </a:avLst>
          </a:prstGeom>
          <a:solidFill>
            <a:srgbClr val="FFD966"/>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ja-JP" sz="1200" u="none" cap="none" strike="noStrike">
                <a:solidFill>
                  <a:srgbClr val="000000"/>
                </a:solidFill>
                <a:latin typeface="Arial"/>
                <a:ea typeface="Arial"/>
                <a:cs typeface="Arial"/>
                <a:sym typeface="Arial"/>
              </a:rPr>
              <a:t>新規登録ページで入力された</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200" u="none" cap="none" strike="noStrike">
                <a:solidFill>
                  <a:srgbClr val="000000"/>
                </a:solidFill>
                <a:latin typeface="Arial"/>
                <a:ea typeface="Arial"/>
                <a:cs typeface="Arial"/>
                <a:sym typeface="Arial"/>
              </a:rPr>
              <a:t>・ユーザー名</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200" u="none" cap="none" strike="noStrike">
                <a:solidFill>
                  <a:srgbClr val="000000"/>
                </a:solidFill>
                <a:latin typeface="Arial"/>
                <a:ea typeface="Arial"/>
                <a:cs typeface="Arial"/>
                <a:sym typeface="Arial"/>
              </a:rPr>
              <a:t>・パスワード</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200" u="none" cap="none" strike="noStrike">
                <a:solidFill>
                  <a:srgbClr val="000000"/>
                </a:solidFill>
                <a:latin typeface="Arial"/>
                <a:ea typeface="Arial"/>
                <a:cs typeface="Arial"/>
                <a:sym typeface="Arial"/>
              </a:rPr>
              <a:t>ログインの際にも使用</a:t>
            </a:r>
            <a:endParaRPr b="0" i="0" sz="1200" u="none" cap="none" strike="noStrike">
              <a:solidFill>
                <a:srgbClr val="000000"/>
              </a:solidFill>
              <a:latin typeface="Arial"/>
              <a:ea typeface="Arial"/>
              <a:cs typeface="Arial"/>
              <a:sym typeface="Arial"/>
            </a:endParaRPr>
          </a:p>
        </p:txBody>
      </p:sp>
      <p:sp>
        <p:nvSpPr>
          <p:cNvPr id="204" name="Google Shape;204;g3189f0a545c_0_458"/>
          <p:cNvSpPr/>
          <p:nvPr/>
        </p:nvSpPr>
        <p:spPr>
          <a:xfrm>
            <a:off x="7764320" y="3024343"/>
            <a:ext cx="2386800" cy="826800"/>
          </a:xfrm>
          <a:prstGeom prst="wedgeRoundRectCallout">
            <a:avLst>
              <a:gd fmla="val -63896" name="adj1"/>
              <a:gd fmla="val 15854" name="adj2"/>
              <a:gd fmla="val 0" name="adj3"/>
            </a:avLst>
          </a:prstGeom>
          <a:solidFill>
            <a:srgbClr val="FFD966"/>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ja-JP" sz="1200" u="none" cap="none" strike="noStrike">
                <a:solidFill>
                  <a:srgbClr val="000000"/>
                </a:solidFill>
                <a:latin typeface="Arial"/>
                <a:ea typeface="Arial"/>
                <a:cs typeface="Arial"/>
                <a:sym typeface="Arial"/>
              </a:rPr>
              <a:t>身体情報の入力ページで入力された情報。身体情報の変更やレシピ提案の際に使用。</a:t>
            </a:r>
            <a:endParaRPr b="0" i="0" sz="1200" u="none" cap="none" strike="noStrike">
              <a:solidFill>
                <a:srgbClr val="000000"/>
              </a:solidFill>
              <a:latin typeface="Arial"/>
              <a:ea typeface="Arial"/>
              <a:cs typeface="Arial"/>
              <a:sym typeface="Arial"/>
            </a:endParaRPr>
          </a:p>
        </p:txBody>
      </p:sp>
      <p:sp>
        <p:nvSpPr>
          <p:cNvPr id="205" name="Google Shape;205;g3189f0a545c_0_458"/>
          <p:cNvSpPr/>
          <p:nvPr/>
        </p:nvSpPr>
        <p:spPr>
          <a:xfrm>
            <a:off x="7764320" y="4109640"/>
            <a:ext cx="2386800" cy="946800"/>
          </a:xfrm>
          <a:prstGeom prst="wedgeRoundRectCallout">
            <a:avLst>
              <a:gd fmla="val -63896" name="adj1"/>
              <a:gd fmla="val 15854" name="adj2"/>
              <a:gd fmla="val 0" name="adj3"/>
            </a:avLst>
          </a:prstGeom>
          <a:solidFill>
            <a:srgbClr val="FFD966"/>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ja-JP" sz="1200" u="none" cap="none" strike="noStrike">
                <a:solidFill>
                  <a:srgbClr val="000000"/>
                </a:solidFill>
                <a:latin typeface="Arial"/>
                <a:ea typeface="Arial"/>
                <a:cs typeface="Arial"/>
                <a:sym typeface="Arial"/>
              </a:rPr>
              <a:t>フィードバックで入力された情報。</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200" u="none" cap="none" strike="noStrike">
                <a:solidFill>
                  <a:srgbClr val="000000"/>
                </a:solidFill>
                <a:latin typeface="Arial"/>
                <a:ea typeface="Arial"/>
                <a:cs typeface="Arial"/>
                <a:sym typeface="Arial"/>
              </a:rPr>
              <a:t>入力された情報がフィードバックページに反映される。</a:t>
            </a:r>
            <a:endParaRPr b="0" i="0" sz="1200" u="none" cap="none" strike="noStrike">
              <a:solidFill>
                <a:srgbClr val="000000"/>
              </a:solidFill>
              <a:latin typeface="Arial"/>
              <a:ea typeface="Arial"/>
              <a:cs typeface="Arial"/>
              <a:sym typeface="Arial"/>
            </a:endParaRPr>
          </a:p>
        </p:txBody>
      </p:sp>
      <p:sp>
        <p:nvSpPr>
          <p:cNvPr id="206" name="Google Shape;206;g3189f0a545c_0_458"/>
          <p:cNvSpPr/>
          <p:nvPr/>
        </p:nvSpPr>
        <p:spPr>
          <a:xfrm>
            <a:off x="2491254" y="2038685"/>
            <a:ext cx="1178700" cy="409500"/>
          </a:xfrm>
          <a:prstGeom prst="rect">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ja-JP" sz="1200" u="none" cap="none" strike="noStrike">
                <a:solidFill>
                  <a:srgbClr val="000000"/>
                </a:solidFill>
                <a:latin typeface="Arial"/>
                <a:ea typeface="Arial"/>
                <a:cs typeface="Arial"/>
                <a:sym typeface="Arial"/>
              </a:rPr>
              <a:t>新規登録</a:t>
            </a:r>
            <a:endParaRPr b="0" i="0" sz="1200" u="none" cap="none" strike="noStrike">
              <a:solidFill>
                <a:srgbClr val="000000"/>
              </a:solidFill>
              <a:latin typeface="Arial"/>
              <a:ea typeface="Arial"/>
              <a:cs typeface="Arial"/>
              <a:sym typeface="Arial"/>
            </a:endParaRPr>
          </a:p>
        </p:txBody>
      </p:sp>
      <p:pic>
        <p:nvPicPr>
          <p:cNvPr id="207" name="Google Shape;207;g3189f0a545c_0_458"/>
          <p:cNvPicPr preferRelativeResize="0"/>
          <p:nvPr/>
        </p:nvPicPr>
        <p:blipFill rotWithShape="1">
          <a:blip r:embed="rId4">
            <a:alphaModFix/>
          </a:blip>
          <a:srcRect b="0" l="0" r="0" t="0"/>
          <a:stretch/>
        </p:blipFill>
        <p:spPr>
          <a:xfrm>
            <a:off x="167825" y="3326070"/>
            <a:ext cx="1418688" cy="1107613"/>
          </a:xfrm>
          <a:prstGeom prst="rect">
            <a:avLst/>
          </a:prstGeom>
          <a:noFill/>
          <a:ln>
            <a:noFill/>
          </a:ln>
        </p:spPr>
      </p:pic>
      <p:sp>
        <p:nvSpPr>
          <p:cNvPr id="208" name="Google Shape;208;g3189f0a545c_0_458"/>
          <p:cNvSpPr/>
          <p:nvPr/>
        </p:nvSpPr>
        <p:spPr>
          <a:xfrm>
            <a:off x="1640468" y="2430487"/>
            <a:ext cx="733200" cy="278400"/>
          </a:xfrm>
          <a:prstGeom prst="rightArrow">
            <a:avLst>
              <a:gd fmla="val 50000" name="adj1"/>
              <a:gd fmla="val 50000" name="adj2"/>
            </a:avLst>
          </a:prstGeom>
          <a:solidFill>
            <a:srgbClr val="757575"/>
          </a:solidFill>
          <a:ln cap="flat" cmpd="sng" w="9525">
            <a:solidFill>
              <a:srgbClr val="0E284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09" name="Google Shape;209;g3189f0a545c_0_458"/>
          <p:cNvCxnSpPr>
            <a:stCxn id="206" idx="3"/>
            <a:endCxn id="200" idx="1"/>
          </p:cNvCxnSpPr>
          <p:nvPr/>
        </p:nvCxnSpPr>
        <p:spPr>
          <a:xfrm>
            <a:off x="3669954" y="2243435"/>
            <a:ext cx="1946100" cy="252600"/>
          </a:xfrm>
          <a:prstGeom prst="straightConnector1">
            <a:avLst/>
          </a:prstGeom>
          <a:noFill/>
          <a:ln cap="flat" cmpd="sng" w="9525">
            <a:solidFill>
              <a:schemeClr val="dk2"/>
            </a:solidFill>
            <a:prstDash val="solid"/>
            <a:round/>
            <a:headEnd len="med" w="med" type="stealth"/>
            <a:tailEnd len="med" w="med" type="stealth"/>
          </a:ln>
        </p:spPr>
      </p:cxnSp>
      <p:cxnSp>
        <p:nvCxnSpPr>
          <p:cNvPr id="210" name="Google Shape;210;g3189f0a545c_0_458"/>
          <p:cNvCxnSpPr>
            <a:stCxn id="200" idx="1"/>
            <a:endCxn id="195" idx="3"/>
          </p:cNvCxnSpPr>
          <p:nvPr/>
        </p:nvCxnSpPr>
        <p:spPr>
          <a:xfrm flipH="1">
            <a:off x="3670025" y="2495986"/>
            <a:ext cx="1946100" cy="254700"/>
          </a:xfrm>
          <a:prstGeom prst="straightConnector1">
            <a:avLst/>
          </a:prstGeom>
          <a:noFill/>
          <a:ln cap="flat" cmpd="sng" w="9525">
            <a:solidFill>
              <a:schemeClr val="dk2"/>
            </a:solidFill>
            <a:prstDash val="solid"/>
            <a:round/>
            <a:headEnd len="med" w="med" type="stealth"/>
            <a:tailEnd len="med" w="med" type="stealth"/>
          </a:ln>
        </p:spPr>
      </p:cxnSp>
      <p:cxnSp>
        <p:nvCxnSpPr>
          <p:cNvPr id="211" name="Google Shape;211;g3189f0a545c_0_458"/>
          <p:cNvCxnSpPr>
            <a:stCxn id="201" idx="1"/>
            <a:endCxn id="196" idx="3"/>
          </p:cNvCxnSpPr>
          <p:nvPr/>
        </p:nvCxnSpPr>
        <p:spPr>
          <a:xfrm rot="10800000">
            <a:off x="3669946" y="3315239"/>
            <a:ext cx="1915500" cy="220500"/>
          </a:xfrm>
          <a:prstGeom prst="straightConnector1">
            <a:avLst/>
          </a:prstGeom>
          <a:noFill/>
          <a:ln cap="flat" cmpd="sng" w="9525">
            <a:solidFill>
              <a:schemeClr val="dk2"/>
            </a:solidFill>
            <a:prstDash val="solid"/>
            <a:round/>
            <a:headEnd len="med" w="med" type="stealth"/>
            <a:tailEnd len="med" w="med" type="stealth"/>
          </a:ln>
        </p:spPr>
      </p:cxnSp>
      <p:cxnSp>
        <p:nvCxnSpPr>
          <p:cNvPr id="212" name="Google Shape;212;g3189f0a545c_0_458"/>
          <p:cNvCxnSpPr>
            <a:stCxn id="201" idx="1"/>
            <a:endCxn id="197" idx="3"/>
          </p:cNvCxnSpPr>
          <p:nvPr/>
        </p:nvCxnSpPr>
        <p:spPr>
          <a:xfrm flipH="1">
            <a:off x="3669946" y="3535739"/>
            <a:ext cx="1915500" cy="344100"/>
          </a:xfrm>
          <a:prstGeom prst="straightConnector1">
            <a:avLst/>
          </a:prstGeom>
          <a:noFill/>
          <a:ln cap="flat" cmpd="sng" w="9525">
            <a:solidFill>
              <a:schemeClr val="dk2"/>
            </a:solidFill>
            <a:prstDash val="solid"/>
            <a:round/>
            <a:headEnd len="med" w="med" type="stealth"/>
            <a:tailEnd len="med" w="med" type="stealth"/>
          </a:ln>
        </p:spPr>
      </p:cxnSp>
      <p:cxnSp>
        <p:nvCxnSpPr>
          <p:cNvPr id="213" name="Google Shape;213;g3189f0a545c_0_458"/>
          <p:cNvCxnSpPr>
            <a:stCxn id="198" idx="3"/>
            <a:endCxn id="202" idx="1"/>
          </p:cNvCxnSpPr>
          <p:nvPr/>
        </p:nvCxnSpPr>
        <p:spPr>
          <a:xfrm flipH="1" rot="10800000">
            <a:off x="3659635" y="4478551"/>
            <a:ext cx="1987200" cy="29100"/>
          </a:xfrm>
          <a:prstGeom prst="straightConnector1">
            <a:avLst/>
          </a:prstGeom>
          <a:noFill/>
          <a:ln cap="flat" cmpd="sng" w="9525">
            <a:solidFill>
              <a:schemeClr val="dk2"/>
            </a:solidFill>
            <a:prstDash val="solid"/>
            <a:round/>
            <a:headEnd len="med" w="med" type="stealth"/>
            <a:tailEnd len="med" w="med" type="stealth"/>
          </a:ln>
        </p:spPr>
      </p:cxnSp>
      <p:sp>
        <p:nvSpPr>
          <p:cNvPr id="214" name="Google Shape;214;g3189f0a545c_0_458"/>
          <p:cNvSpPr/>
          <p:nvPr/>
        </p:nvSpPr>
        <p:spPr>
          <a:xfrm>
            <a:off x="359300" y="4986325"/>
            <a:ext cx="3460500" cy="1447200"/>
          </a:xfrm>
          <a:prstGeom prst="wedgeRoundRectCallout">
            <a:avLst>
              <a:gd fmla="val -753" name="adj1"/>
              <a:gd fmla="val -96269"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ja-JP" sz="1300" u="none" cap="none" strike="noStrike">
                <a:solidFill>
                  <a:srgbClr val="000000"/>
                </a:solidFill>
                <a:latin typeface="Arial"/>
                <a:ea typeface="Arial"/>
                <a:cs typeface="Arial"/>
                <a:sym typeface="Arial"/>
              </a:rPr>
              <a:t>レシピ提案の際にChatGPTのAPIを使用。DBに保存された各ユーザーの身体情報をもとにレシピを提案。その日の運動量や消費カロリーはレシピ提案の都度</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300" u="none" cap="none" strike="noStrike">
                <a:solidFill>
                  <a:srgbClr val="000000"/>
                </a:solidFill>
                <a:latin typeface="Arial"/>
                <a:ea typeface="Arial"/>
                <a:cs typeface="Arial"/>
                <a:sym typeface="Arial"/>
              </a:rPr>
              <a:t>フロントエンドで入力し、プロンプトに組み込まれる。</a:t>
            </a:r>
            <a:endParaRPr b="0" i="0" sz="1300" u="none" cap="none" strike="noStrike">
              <a:solidFill>
                <a:srgbClr val="000000"/>
              </a:solidFill>
              <a:latin typeface="Arial"/>
              <a:ea typeface="Arial"/>
              <a:cs typeface="Arial"/>
              <a:sym typeface="Arial"/>
            </a:endParaRPr>
          </a:p>
        </p:txBody>
      </p:sp>
      <p:cxnSp>
        <p:nvCxnSpPr>
          <p:cNvPr id="215" name="Google Shape;215;g3189f0a545c_0_458"/>
          <p:cNvCxnSpPr>
            <a:stCxn id="207" idx="3"/>
            <a:endCxn id="197" idx="1"/>
          </p:cNvCxnSpPr>
          <p:nvPr/>
        </p:nvCxnSpPr>
        <p:spPr>
          <a:xfrm>
            <a:off x="1586513" y="3879876"/>
            <a:ext cx="904800" cy="0"/>
          </a:xfrm>
          <a:prstGeom prst="straightConnector1">
            <a:avLst/>
          </a:prstGeom>
          <a:noFill/>
          <a:ln cap="flat" cmpd="sng" w="9525">
            <a:solidFill>
              <a:schemeClr val="dk2"/>
            </a:solidFill>
            <a:prstDash val="solid"/>
            <a:round/>
            <a:headEnd len="med" w="med" type="stealth"/>
            <a:tailEnd len="med" w="med" type="stealth"/>
          </a:ln>
        </p:spPr>
      </p:cxnSp>
      <p:sp>
        <p:nvSpPr>
          <p:cNvPr id="216" name="Google Shape;216;g3189f0a545c_0_458"/>
          <p:cNvSpPr txBox="1"/>
          <p:nvPr/>
        </p:nvSpPr>
        <p:spPr>
          <a:xfrm>
            <a:off x="10268250" y="1726815"/>
            <a:ext cx="1625100" cy="769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1" i="0" lang="ja-JP" sz="1000" u="none" cap="none" strike="noStrike">
                <a:solidFill>
                  <a:srgbClr val="000000"/>
                </a:solidFill>
                <a:latin typeface="Arial"/>
                <a:ea typeface="Arial"/>
                <a:cs typeface="Arial"/>
                <a:sym typeface="Arial"/>
              </a:rPr>
              <a:t>Webサーバー</a:t>
            </a:r>
            <a:endParaRPr b="1" i="0" sz="1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0" i="0" lang="ja-JP" sz="1200" u="none" cap="none" strike="noStrike">
                <a:solidFill>
                  <a:schemeClr val="dk1"/>
                </a:solidFill>
                <a:latin typeface="Arial"/>
                <a:ea typeface="Arial"/>
                <a:cs typeface="Arial"/>
                <a:sym typeface="Arial"/>
              </a:rPr>
              <a:t>AWS Lambda</a:t>
            </a:r>
            <a:endParaRPr b="0" i="0" sz="1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0" i="0" lang="ja-JP" sz="1200" u="none" cap="none" strike="noStrike">
                <a:solidFill>
                  <a:schemeClr val="dk1"/>
                </a:solidFill>
                <a:latin typeface="Arial"/>
                <a:ea typeface="Arial"/>
                <a:cs typeface="Arial"/>
                <a:sym typeface="Arial"/>
              </a:rPr>
              <a:t>API Gate way</a:t>
            </a:r>
            <a:endParaRPr b="1" i="0" sz="1000" u="none" cap="none" strike="noStrike">
              <a:solidFill>
                <a:srgbClr val="000000"/>
              </a:solidFill>
              <a:latin typeface="Arial"/>
              <a:ea typeface="Arial"/>
              <a:cs typeface="Arial"/>
              <a:sym typeface="Arial"/>
            </a:endParaRPr>
          </a:p>
        </p:txBody>
      </p:sp>
      <p:sp>
        <p:nvSpPr>
          <p:cNvPr id="217" name="Google Shape;217;g3189f0a545c_0_458"/>
          <p:cNvSpPr txBox="1"/>
          <p:nvPr/>
        </p:nvSpPr>
        <p:spPr>
          <a:xfrm>
            <a:off x="5073625" y="5044700"/>
            <a:ext cx="5161800" cy="529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chemeClr val="dk1"/>
                </a:solidFill>
                <a:latin typeface="Arial"/>
                <a:ea typeface="Arial"/>
                <a:cs typeface="Arial"/>
                <a:sym typeface="Arial"/>
              </a:rPr>
              <a:t>※APIリクエストは、AWS Lambda, API gate wayで処理</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ja-JP">
                <a:solidFill>
                  <a:schemeClr val="dk1"/>
                </a:solidFill>
              </a:rPr>
              <a:t>※正規表現はChatGPTとデータベース間のJSファイルで処理</a:t>
            </a:r>
            <a:endParaRPr>
              <a:solidFill>
                <a:schemeClr val="dk1"/>
              </a:solidFill>
            </a:endParaRPr>
          </a:p>
        </p:txBody>
      </p:sp>
      <p:sp>
        <p:nvSpPr>
          <p:cNvPr id="218" name="Google Shape;218;g3189f0a545c_0_458"/>
          <p:cNvSpPr txBox="1"/>
          <p:nvPr/>
        </p:nvSpPr>
        <p:spPr>
          <a:xfrm>
            <a:off x="242641" y="187973"/>
            <a:ext cx="3097500" cy="769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800"/>
              <a:buFont typeface="Arial"/>
              <a:buNone/>
            </a:pPr>
            <a:r>
              <a:rPr b="1" i="0" lang="ja-JP" sz="3200" u="none" cap="none" strike="noStrike">
                <a:solidFill>
                  <a:srgbClr val="EA3C9E"/>
                </a:solidFill>
              </a:rPr>
              <a:t>システム構成図</a:t>
            </a:r>
            <a:endParaRPr b="1" i="0" sz="3200" u="none" cap="none" strike="noStrike">
              <a:solidFill>
                <a:srgbClr val="EA3C9E"/>
              </a:solidFill>
            </a:endParaRPr>
          </a:p>
        </p:txBody>
      </p:sp>
      <p:sp>
        <p:nvSpPr>
          <p:cNvPr id="219" name="Google Shape;219;g3189f0a545c_0_458"/>
          <p:cNvSpPr/>
          <p:nvPr/>
        </p:nvSpPr>
        <p:spPr>
          <a:xfrm flipH="1">
            <a:off x="4641125" y="5044700"/>
            <a:ext cx="6099600" cy="951000"/>
          </a:xfrm>
          <a:prstGeom prst="bentUpArrow">
            <a:avLst>
              <a:gd fmla="val 34219" name="adj1"/>
              <a:gd fmla="val 25000" name="adj2"/>
              <a:gd fmla="val 25000" name="adj3"/>
            </a:avLst>
          </a:prstGeom>
          <a:solidFill>
            <a:srgbClr val="F4CCCC"/>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 name="Google Shape;220;g3189f0a545c_0_458"/>
          <p:cNvSpPr/>
          <p:nvPr/>
        </p:nvSpPr>
        <p:spPr>
          <a:xfrm>
            <a:off x="10235425" y="4872025"/>
            <a:ext cx="1625100" cy="1169100"/>
          </a:xfrm>
          <a:prstGeom prst="rect">
            <a:avLst/>
          </a:prstGeom>
          <a:solidFill>
            <a:srgbClr val="B6D7A8"/>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APIリクエスト</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DBへ情報を格納</a:t>
            </a:r>
            <a:endParaRPr b="0" i="0" sz="1400" u="none" cap="none" strike="noStrike">
              <a:solidFill>
                <a:srgbClr val="000000"/>
              </a:solidFill>
              <a:latin typeface="Arial"/>
              <a:ea typeface="Arial"/>
              <a:cs typeface="Arial"/>
              <a:sym typeface="Arial"/>
            </a:endParaRPr>
          </a:p>
        </p:txBody>
      </p:sp>
      <p:pic>
        <p:nvPicPr>
          <p:cNvPr id="221" name="Google Shape;221;g3189f0a545c_0_458"/>
          <p:cNvPicPr preferRelativeResize="0"/>
          <p:nvPr/>
        </p:nvPicPr>
        <p:blipFill rotWithShape="1">
          <a:blip r:embed="rId5">
            <a:alphaModFix/>
          </a:blip>
          <a:srcRect b="0" l="0" r="0" t="0"/>
          <a:stretch/>
        </p:blipFill>
        <p:spPr>
          <a:xfrm>
            <a:off x="10268250" y="2496025"/>
            <a:ext cx="1748601" cy="1311451"/>
          </a:xfrm>
          <a:prstGeom prst="rect">
            <a:avLst/>
          </a:prstGeom>
          <a:noFill/>
          <a:ln>
            <a:noFill/>
          </a:ln>
        </p:spPr>
      </p:pic>
      <p:pic>
        <p:nvPicPr>
          <p:cNvPr id="222" name="Google Shape;222;g3189f0a545c_0_458"/>
          <p:cNvPicPr preferRelativeResize="0"/>
          <p:nvPr/>
        </p:nvPicPr>
        <p:blipFill>
          <a:blip r:embed="rId6">
            <a:alphaModFix/>
          </a:blip>
          <a:stretch>
            <a:fillRect/>
          </a:stretch>
        </p:blipFill>
        <p:spPr>
          <a:xfrm>
            <a:off x="4226400" y="679950"/>
            <a:ext cx="1002949" cy="1002949"/>
          </a:xfrm>
          <a:prstGeom prst="rect">
            <a:avLst/>
          </a:prstGeom>
          <a:noFill/>
          <a:ln>
            <a:noFill/>
          </a:ln>
        </p:spPr>
      </p:pic>
      <p:cxnSp>
        <p:nvCxnSpPr>
          <p:cNvPr id="223" name="Google Shape;223;g3189f0a545c_0_458"/>
          <p:cNvCxnSpPr>
            <a:stCxn id="222" idx="2"/>
          </p:cNvCxnSpPr>
          <p:nvPr/>
        </p:nvCxnSpPr>
        <p:spPr>
          <a:xfrm flipH="1">
            <a:off x="4725175" y="1682899"/>
            <a:ext cx="2700" cy="1374300"/>
          </a:xfrm>
          <a:prstGeom prst="straightConnector1">
            <a:avLst/>
          </a:prstGeom>
          <a:noFill/>
          <a:ln cap="flat" cmpd="sng" w="9525">
            <a:solidFill>
              <a:schemeClr val="dk2"/>
            </a:solidFill>
            <a:prstDash val="solid"/>
            <a:round/>
            <a:headEnd len="med" w="med" type="none"/>
            <a:tailEnd len="med" w="med" type="none"/>
          </a:ln>
        </p:spPr>
      </p:cxnSp>
      <p:cxnSp>
        <p:nvCxnSpPr>
          <p:cNvPr id="224" name="Google Shape;224;g3189f0a545c_0_458"/>
          <p:cNvCxnSpPr/>
          <p:nvPr/>
        </p:nvCxnSpPr>
        <p:spPr>
          <a:xfrm rot="10800000">
            <a:off x="1799125" y="1205675"/>
            <a:ext cx="2434800" cy="3300"/>
          </a:xfrm>
          <a:prstGeom prst="straightConnector1">
            <a:avLst/>
          </a:prstGeom>
          <a:noFill/>
          <a:ln cap="flat" cmpd="sng" w="9525">
            <a:solidFill>
              <a:schemeClr val="dk2"/>
            </a:solidFill>
            <a:prstDash val="solid"/>
            <a:round/>
            <a:headEnd len="med" w="med" type="none"/>
            <a:tailEnd len="med" w="med" type="none"/>
          </a:ln>
        </p:spPr>
      </p:cxnSp>
      <p:cxnSp>
        <p:nvCxnSpPr>
          <p:cNvPr id="225" name="Google Shape;225;g3189f0a545c_0_458"/>
          <p:cNvCxnSpPr/>
          <p:nvPr/>
        </p:nvCxnSpPr>
        <p:spPr>
          <a:xfrm>
            <a:off x="1791400" y="1220775"/>
            <a:ext cx="0" cy="2395500"/>
          </a:xfrm>
          <a:prstGeom prst="straightConnector1">
            <a:avLst/>
          </a:prstGeom>
          <a:noFill/>
          <a:ln cap="flat" cmpd="sng" w="9525">
            <a:solidFill>
              <a:schemeClr val="dk2"/>
            </a:solidFill>
            <a:prstDash val="solid"/>
            <a:round/>
            <a:headEnd len="med" w="med" type="none"/>
            <a:tailEnd len="med" w="med" type="none"/>
          </a:ln>
        </p:spPr>
      </p:cxnSp>
      <p:cxnSp>
        <p:nvCxnSpPr>
          <p:cNvPr id="226" name="Google Shape;226;g3189f0a545c_0_458"/>
          <p:cNvCxnSpPr/>
          <p:nvPr/>
        </p:nvCxnSpPr>
        <p:spPr>
          <a:xfrm flipH="1">
            <a:off x="1570425" y="3590600"/>
            <a:ext cx="228600" cy="7500"/>
          </a:xfrm>
          <a:prstGeom prst="straightConnector1">
            <a:avLst/>
          </a:prstGeom>
          <a:noFill/>
          <a:ln cap="flat" cmpd="sng" w="9525">
            <a:solidFill>
              <a:schemeClr val="dk2"/>
            </a:solidFill>
            <a:prstDash val="solid"/>
            <a:round/>
            <a:headEnd len="med" w="med" type="none"/>
            <a:tailEnd len="med" w="med" type="triangle"/>
          </a:ln>
        </p:spPr>
      </p:cxnSp>
      <p:cxnSp>
        <p:nvCxnSpPr>
          <p:cNvPr id="227" name="Google Shape;227;g3189f0a545c_0_458"/>
          <p:cNvCxnSpPr>
            <a:endCxn id="199" idx="1"/>
          </p:cNvCxnSpPr>
          <p:nvPr/>
        </p:nvCxnSpPr>
        <p:spPr>
          <a:xfrm>
            <a:off x="4747850" y="3049559"/>
            <a:ext cx="592500" cy="6900"/>
          </a:xfrm>
          <a:prstGeom prst="straightConnector1">
            <a:avLst/>
          </a:prstGeom>
          <a:noFill/>
          <a:ln cap="flat" cmpd="sng" w="9525">
            <a:solidFill>
              <a:schemeClr val="dk2"/>
            </a:solidFill>
            <a:prstDash val="solid"/>
            <a:round/>
            <a:headEnd len="med" w="med" type="none"/>
            <a:tailEnd len="med" w="med" type="triangle"/>
          </a:ln>
        </p:spPr>
      </p:cxnSp>
      <p:sp>
        <p:nvSpPr>
          <p:cNvPr id="228" name="Google Shape;228;g3189f0a545c_0_458"/>
          <p:cNvSpPr txBox="1"/>
          <p:nvPr/>
        </p:nvSpPr>
        <p:spPr>
          <a:xfrm>
            <a:off x="10268250" y="4041478"/>
            <a:ext cx="1625100" cy="769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0" i="0" lang="ja-JP" sz="1200" u="none" cap="none" strike="noStrike">
                <a:solidFill>
                  <a:schemeClr val="dk1"/>
                </a:solidFill>
                <a:latin typeface="Arial"/>
                <a:ea typeface="Arial"/>
                <a:cs typeface="Arial"/>
                <a:sym typeface="Arial"/>
              </a:rPr>
              <a:t>API Gate way</a:t>
            </a:r>
            <a:endParaRPr b="1" i="0" sz="10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g3189f0a545c_0_578"/>
          <p:cNvSpPr txBox="1"/>
          <p:nvPr/>
        </p:nvSpPr>
        <p:spPr>
          <a:xfrm>
            <a:off x="313125" y="85275"/>
            <a:ext cx="3737400" cy="1009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800"/>
              <a:buFont typeface="Arial"/>
              <a:buNone/>
            </a:pPr>
            <a:r>
              <a:rPr b="1" i="0" lang="ja-JP" sz="5400" u="none" cap="none" strike="noStrike">
                <a:solidFill>
                  <a:srgbClr val="EA3C9E"/>
                </a:solidFill>
              </a:rPr>
              <a:t>画面遷移図</a:t>
            </a:r>
            <a:endParaRPr b="1" i="0" sz="5400" u="none" cap="none" strike="noStrike">
              <a:solidFill>
                <a:srgbClr val="EA3C9E"/>
              </a:solidFill>
            </a:endParaRPr>
          </a:p>
        </p:txBody>
      </p:sp>
      <p:sp>
        <p:nvSpPr>
          <p:cNvPr id="234" name="Google Shape;234;g3189f0a545c_0_578"/>
          <p:cNvSpPr/>
          <p:nvPr/>
        </p:nvSpPr>
        <p:spPr>
          <a:xfrm>
            <a:off x="1078757" y="1281850"/>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トップページ</a:t>
            </a:r>
            <a:endParaRPr b="0" i="0" sz="800" u="none" cap="none" strike="noStrike">
              <a:solidFill>
                <a:srgbClr val="000000"/>
              </a:solidFill>
              <a:latin typeface="Arial"/>
              <a:ea typeface="Arial"/>
              <a:cs typeface="Arial"/>
              <a:sym typeface="Arial"/>
            </a:endParaRPr>
          </a:p>
        </p:txBody>
      </p:sp>
      <p:sp>
        <p:nvSpPr>
          <p:cNvPr id="235" name="Google Shape;235;g3189f0a545c_0_578"/>
          <p:cNvSpPr/>
          <p:nvPr/>
        </p:nvSpPr>
        <p:spPr>
          <a:xfrm>
            <a:off x="2666951" y="1722195"/>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ログインページ</a:t>
            </a:r>
            <a:endParaRPr b="0" i="0" sz="800" u="none" cap="none" strike="noStrike">
              <a:solidFill>
                <a:srgbClr val="000000"/>
              </a:solidFill>
              <a:latin typeface="Arial"/>
              <a:ea typeface="Arial"/>
              <a:cs typeface="Arial"/>
              <a:sym typeface="Arial"/>
            </a:endParaRPr>
          </a:p>
        </p:txBody>
      </p:sp>
      <p:sp>
        <p:nvSpPr>
          <p:cNvPr id="236" name="Google Shape;236;g3189f0a545c_0_578"/>
          <p:cNvSpPr/>
          <p:nvPr/>
        </p:nvSpPr>
        <p:spPr>
          <a:xfrm>
            <a:off x="1078750" y="2072344"/>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新規登録ページ</a:t>
            </a:r>
            <a:endParaRPr b="0" i="0" sz="800" u="none" cap="none" strike="noStrike">
              <a:solidFill>
                <a:srgbClr val="000000"/>
              </a:solidFill>
              <a:latin typeface="Arial"/>
              <a:ea typeface="Arial"/>
              <a:cs typeface="Arial"/>
              <a:sym typeface="Arial"/>
            </a:endParaRPr>
          </a:p>
        </p:txBody>
      </p:sp>
      <p:sp>
        <p:nvSpPr>
          <p:cNvPr id="237" name="Google Shape;237;g3189f0a545c_0_578"/>
          <p:cNvSpPr/>
          <p:nvPr/>
        </p:nvSpPr>
        <p:spPr>
          <a:xfrm>
            <a:off x="1078750" y="2609563"/>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確認ページ</a:t>
            </a:r>
            <a:endParaRPr b="0" i="0" sz="800" u="none" cap="none" strike="noStrike">
              <a:solidFill>
                <a:srgbClr val="000000"/>
              </a:solidFill>
              <a:latin typeface="Arial"/>
              <a:ea typeface="Arial"/>
              <a:cs typeface="Arial"/>
              <a:sym typeface="Arial"/>
            </a:endParaRPr>
          </a:p>
        </p:txBody>
      </p:sp>
      <p:sp>
        <p:nvSpPr>
          <p:cNvPr id="238" name="Google Shape;238;g3189f0a545c_0_578"/>
          <p:cNvSpPr/>
          <p:nvPr/>
        </p:nvSpPr>
        <p:spPr>
          <a:xfrm>
            <a:off x="2406431" y="3400007"/>
            <a:ext cx="1578252" cy="525812"/>
          </a:xfrm>
          <a:prstGeom prst="flowChartDecision">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700"/>
              <a:buFont typeface="Arial"/>
              <a:buNone/>
            </a:pPr>
            <a:r>
              <a:rPr b="0" i="0" lang="ja-JP" sz="700" u="none" cap="none" strike="noStrike">
                <a:solidFill>
                  <a:srgbClr val="000000"/>
                </a:solidFill>
                <a:latin typeface="Arial"/>
                <a:ea typeface="Arial"/>
                <a:cs typeface="Arial"/>
                <a:sym typeface="Arial"/>
              </a:rPr>
              <a:t>アカウントの情報を確認</a:t>
            </a:r>
            <a:endParaRPr b="0" i="0" sz="700" u="none" cap="none" strike="noStrike">
              <a:solidFill>
                <a:srgbClr val="000000"/>
              </a:solidFill>
              <a:latin typeface="Arial"/>
              <a:ea typeface="Arial"/>
              <a:cs typeface="Arial"/>
              <a:sym typeface="Arial"/>
            </a:endParaRPr>
          </a:p>
        </p:txBody>
      </p:sp>
      <p:sp>
        <p:nvSpPr>
          <p:cNvPr id="239" name="Google Shape;239;g3189f0a545c_0_578"/>
          <p:cNvSpPr/>
          <p:nvPr/>
        </p:nvSpPr>
        <p:spPr>
          <a:xfrm>
            <a:off x="4050502" y="4289274"/>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身体情報入力ページ</a:t>
            </a:r>
            <a:endParaRPr b="0" i="0" sz="800" u="none" cap="none" strike="noStrike">
              <a:solidFill>
                <a:srgbClr val="000000"/>
              </a:solidFill>
              <a:latin typeface="Arial"/>
              <a:ea typeface="Arial"/>
              <a:cs typeface="Arial"/>
              <a:sym typeface="Arial"/>
            </a:endParaRPr>
          </a:p>
        </p:txBody>
      </p:sp>
      <p:sp>
        <p:nvSpPr>
          <p:cNvPr id="240" name="Google Shape;240;g3189f0a545c_0_578"/>
          <p:cNvSpPr/>
          <p:nvPr/>
        </p:nvSpPr>
        <p:spPr>
          <a:xfrm>
            <a:off x="7903357" y="4289274"/>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i="0" lang="ja-JP" sz="800" u="none" cap="none" strike="noStrike">
                <a:solidFill>
                  <a:srgbClr val="000000"/>
                </a:solidFill>
              </a:rPr>
              <a:t>レポートページ</a:t>
            </a:r>
            <a:endParaRPr i="0" sz="800" u="none" cap="none" strike="noStrike">
              <a:solidFill>
                <a:srgbClr val="000000"/>
              </a:solidFill>
            </a:endParaRPr>
          </a:p>
        </p:txBody>
      </p:sp>
      <p:sp>
        <p:nvSpPr>
          <p:cNvPr id="241" name="Google Shape;241;g3189f0a545c_0_578"/>
          <p:cNvSpPr/>
          <p:nvPr/>
        </p:nvSpPr>
        <p:spPr>
          <a:xfrm>
            <a:off x="5976918" y="4289274"/>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レシピ提案</a:t>
            </a:r>
            <a:endParaRPr b="0" i="0" sz="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入力ページ</a:t>
            </a:r>
            <a:endParaRPr b="0" i="0" sz="800" u="none" cap="none" strike="noStrike">
              <a:solidFill>
                <a:srgbClr val="000000"/>
              </a:solidFill>
              <a:latin typeface="Arial"/>
              <a:ea typeface="Arial"/>
              <a:cs typeface="Arial"/>
              <a:sym typeface="Arial"/>
            </a:endParaRPr>
          </a:p>
        </p:txBody>
      </p:sp>
      <p:cxnSp>
        <p:nvCxnSpPr>
          <p:cNvPr id="242" name="Google Shape;242;g3189f0a545c_0_578"/>
          <p:cNvCxnSpPr>
            <a:stCxn id="234" idx="3"/>
          </p:cNvCxnSpPr>
          <p:nvPr/>
        </p:nvCxnSpPr>
        <p:spPr>
          <a:xfrm flipH="1" rot="10800000">
            <a:off x="2136857" y="1452400"/>
            <a:ext cx="1075500" cy="4500"/>
          </a:xfrm>
          <a:prstGeom prst="straightConnector1">
            <a:avLst/>
          </a:prstGeom>
          <a:noFill/>
          <a:ln cap="flat" cmpd="sng" w="9525">
            <a:solidFill>
              <a:schemeClr val="dk2"/>
            </a:solidFill>
            <a:prstDash val="solid"/>
            <a:round/>
            <a:headEnd len="sm" w="sm" type="none"/>
            <a:tailEnd len="sm" w="sm" type="none"/>
          </a:ln>
        </p:spPr>
      </p:cxnSp>
      <p:cxnSp>
        <p:nvCxnSpPr>
          <p:cNvPr id="243" name="Google Shape;243;g3189f0a545c_0_578"/>
          <p:cNvCxnSpPr>
            <a:endCxn id="235" idx="0"/>
          </p:cNvCxnSpPr>
          <p:nvPr/>
        </p:nvCxnSpPr>
        <p:spPr>
          <a:xfrm flipH="1">
            <a:off x="3196001" y="1444395"/>
            <a:ext cx="900" cy="277800"/>
          </a:xfrm>
          <a:prstGeom prst="straightConnector1">
            <a:avLst/>
          </a:prstGeom>
          <a:noFill/>
          <a:ln cap="flat" cmpd="sng" w="9525">
            <a:solidFill>
              <a:schemeClr val="dk2"/>
            </a:solidFill>
            <a:prstDash val="solid"/>
            <a:round/>
            <a:headEnd len="sm" w="sm" type="none"/>
            <a:tailEnd len="med" w="med" type="triangle"/>
          </a:ln>
        </p:spPr>
      </p:cxnSp>
      <p:cxnSp>
        <p:nvCxnSpPr>
          <p:cNvPr id="244" name="Google Shape;244;g3189f0a545c_0_578"/>
          <p:cNvCxnSpPr>
            <a:stCxn id="235" idx="2"/>
            <a:endCxn id="238" idx="0"/>
          </p:cNvCxnSpPr>
          <p:nvPr/>
        </p:nvCxnSpPr>
        <p:spPr>
          <a:xfrm flipH="1">
            <a:off x="3195701" y="2072295"/>
            <a:ext cx="300" cy="1327800"/>
          </a:xfrm>
          <a:prstGeom prst="straightConnector1">
            <a:avLst/>
          </a:prstGeom>
          <a:noFill/>
          <a:ln cap="flat" cmpd="sng" w="9525">
            <a:solidFill>
              <a:schemeClr val="dk2"/>
            </a:solidFill>
            <a:prstDash val="solid"/>
            <a:round/>
            <a:headEnd len="sm" w="sm" type="none"/>
            <a:tailEnd len="med" w="med" type="triangle"/>
          </a:ln>
        </p:spPr>
      </p:cxnSp>
      <p:cxnSp>
        <p:nvCxnSpPr>
          <p:cNvPr id="245" name="Google Shape;245;g3189f0a545c_0_578"/>
          <p:cNvCxnSpPr>
            <a:stCxn id="234" idx="2"/>
            <a:endCxn id="236" idx="0"/>
          </p:cNvCxnSpPr>
          <p:nvPr/>
        </p:nvCxnSpPr>
        <p:spPr>
          <a:xfrm>
            <a:off x="1607807" y="1631950"/>
            <a:ext cx="0" cy="440400"/>
          </a:xfrm>
          <a:prstGeom prst="straightConnector1">
            <a:avLst/>
          </a:prstGeom>
          <a:noFill/>
          <a:ln cap="flat" cmpd="sng" w="9525">
            <a:solidFill>
              <a:schemeClr val="dk2"/>
            </a:solidFill>
            <a:prstDash val="solid"/>
            <a:round/>
            <a:headEnd len="sm" w="sm" type="none"/>
            <a:tailEnd len="med" w="med" type="triangle"/>
          </a:ln>
        </p:spPr>
      </p:cxnSp>
      <p:cxnSp>
        <p:nvCxnSpPr>
          <p:cNvPr id="246" name="Google Shape;246;g3189f0a545c_0_578"/>
          <p:cNvCxnSpPr>
            <a:stCxn id="236" idx="2"/>
            <a:endCxn id="237" idx="0"/>
          </p:cNvCxnSpPr>
          <p:nvPr/>
        </p:nvCxnSpPr>
        <p:spPr>
          <a:xfrm>
            <a:off x="1607800" y="2422444"/>
            <a:ext cx="0" cy="187200"/>
          </a:xfrm>
          <a:prstGeom prst="straightConnector1">
            <a:avLst/>
          </a:prstGeom>
          <a:noFill/>
          <a:ln cap="flat" cmpd="sng" w="9525">
            <a:solidFill>
              <a:schemeClr val="dk2"/>
            </a:solidFill>
            <a:prstDash val="solid"/>
            <a:round/>
            <a:headEnd len="sm" w="sm" type="none"/>
            <a:tailEnd len="med" w="med" type="triangle"/>
          </a:ln>
        </p:spPr>
      </p:cxnSp>
      <p:cxnSp>
        <p:nvCxnSpPr>
          <p:cNvPr id="247" name="Google Shape;247;g3189f0a545c_0_578"/>
          <p:cNvCxnSpPr>
            <a:stCxn id="237" idx="2"/>
          </p:cNvCxnSpPr>
          <p:nvPr/>
        </p:nvCxnSpPr>
        <p:spPr>
          <a:xfrm flipH="1">
            <a:off x="1606000" y="2959663"/>
            <a:ext cx="1800" cy="387000"/>
          </a:xfrm>
          <a:prstGeom prst="straightConnector1">
            <a:avLst/>
          </a:prstGeom>
          <a:noFill/>
          <a:ln cap="flat" cmpd="sng" w="9525">
            <a:solidFill>
              <a:schemeClr val="dk2"/>
            </a:solidFill>
            <a:prstDash val="solid"/>
            <a:round/>
            <a:headEnd len="sm" w="sm" type="none"/>
            <a:tailEnd len="sm" w="sm" type="none"/>
          </a:ln>
        </p:spPr>
      </p:cxnSp>
      <p:cxnSp>
        <p:nvCxnSpPr>
          <p:cNvPr id="248" name="Google Shape;248;g3189f0a545c_0_578"/>
          <p:cNvCxnSpPr/>
          <p:nvPr/>
        </p:nvCxnSpPr>
        <p:spPr>
          <a:xfrm flipH="1" rot="10800000">
            <a:off x="1605966" y="3314265"/>
            <a:ext cx="811800" cy="8100"/>
          </a:xfrm>
          <a:prstGeom prst="straightConnector1">
            <a:avLst/>
          </a:prstGeom>
          <a:noFill/>
          <a:ln cap="flat" cmpd="sng" w="9525">
            <a:solidFill>
              <a:schemeClr val="dk2"/>
            </a:solidFill>
            <a:prstDash val="solid"/>
            <a:round/>
            <a:headEnd len="sm" w="sm" type="none"/>
            <a:tailEnd len="sm" w="sm" type="none"/>
          </a:ln>
        </p:spPr>
      </p:cxnSp>
      <p:cxnSp>
        <p:nvCxnSpPr>
          <p:cNvPr id="249" name="Google Shape;249;g3189f0a545c_0_578"/>
          <p:cNvCxnSpPr/>
          <p:nvPr/>
        </p:nvCxnSpPr>
        <p:spPr>
          <a:xfrm rot="10800000">
            <a:off x="2417660" y="1899686"/>
            <a:ext cx="0" cy="1398300"/>
          </a:xfrm>
          <a:prstGeom prst="straightConnector1">
            <a:avLst/>
          </a:prstGeom>
          <a:noFill/>
          <a:ln cap="flat" cmpd="sng" w="9525">
            <a:solidFill>
              <a:schemeClr val="dk2"/>
            </a:solidFill>
            <a:prstDash val="solid"/>
            <a:round/>
            <a:headEnd len="sm" w="sm" type="none"/>
            <a:tailEnd len="sm" w="sm" type="none"/>
          </a:ln>
        </p:spPr>
      </p:cxnSp>
      <p:cxnSp>
        <p:nvCxnSpPr>
          <p:cNvPr id="250" name="Google Shape;250;g3189f0a545c_0_578"/>
          <p:cNvCxnSpPr>
            <a:endCxn id="235" idx="1"/>
          </p:cNvCxnSpPr>
          <p:nvPr/>
        </p:nvCxnSpPr>
        <p:spPr>
          <a:xfrm flipH="1" rot="10800000">
            <a:off x="2400551" y="1897245"/>
            <a:ext cx="266400" cy="2700"/>
          </a:xfrm>
          <a:prstGeom prst="straightConnector1">
            <a:avLst/>
          </a:prstGeom>
          <a:noFill/>
          <a:ln cap="flat" cmpd="sng" w="9525">
            <a:solidFill>
              <a:schemeClr val="dk2"/>
            </a:solidFill>
            <a:prstDash val="solid"/>
            <a:round/>
            <a:headEnd len="sm" w="sm" type="none"/>
            <a:tailEnd len="med" w="med" type="triangle"/>
          </a:ln>
        </p:spPr>
      </p:cxnSp>
      <p:cxnSp>
        <p:nvCxnSpPr>
          <p:cNvPr id="251" name="Google Shape;251;g3189f0a545c_0_578"/>
          <p:cNvCxnSpPr>
            <a:stCxn id="235" idx="3"/>
          </p:cNvCxnSpPr>
          <p:nvPr/>
        </p:nvCxnSpPr>
        <p:spPr>
          <a:xfrm>
            <a:off x="3725051" y="1897245"/>
            <a:ext cx="717600" cy="2700"/>
          </a:xfrm>
          <a:prstGeom prst="straightConnector1">
            <a:avLst/>
          </a:prstGeom>
          <a:noFill/>
          <a:ln cap="flat" cmpd="sng" w="9525">
            <a:solidFill>
              <a:schemeClr val="dk2"/>
            </a:solidFill>
            <a:prstDash val="solid"/>
            <a:round/>
            <a:headEnd len="sm" w="sm" type="none"/>
            <a:tailEnd len="sm" w="sm" type="none"/>
          </a:ln>
        </p:spPr>
      </p:cxnSp>
      <p:cxnSp>
        <p:nvCxnSpPr>
          <p:cNvPr id="252" name="Google Shape;252;g3189f0a545c_0_578"/>
          <p:cNvCxnSpPr/>
          <p:nvPr/>
        </p:nvCxnSpPr>
        <p:spPr>
          <a:xfrm rot="10800000">
            <a:off x="4434388" y="1582615"/>
            <a:ext cx="0" cy="325200"/>
          </a:xfrm>
          <a:prstGeom prst="straightConnector1">
            <a:avLst/>
          </a:prstGeom>
          <a:noFill/>
          <a:ln cap="flat" cmpd="sng" w="9525">
            <a:solidFill>
              <a:schemeClr val="dk2"/>
            </a:solidFill>
            <a:prstDash val="solid"/>
            <a:round/>
            <a:headEnd len="sm" w="sm" type="none"/>
            <a:tailEnd len="sm" w="sm" type="none"/>
          </a:ln>
        </p:spPr>
      </p:cxnSp>
      <p:cxnSp>
        <p:nvCxnSpPr>
          <p:cNvPr id="253" name="Google Shape;253;g3189f0a545c_0_578"/>
          <p:cNvCxnSpPr/>
          <p:nvPr/>
        </p:nvCxnSpPr>
        <p:spPr>
          <a:xfrm flipH="1">
            <a:off x="3246088" y="1582630"/>
            <a:ext cx="1188300" cy="300"/>
          </a:xfrm>
          <a:prstGeom prst="straightConnector1">
            <a:avLst/>
          </a:prstGeom>
          <a:noFill/>
          <a:ln cap="flat" cmpd="sng" w="9525">
            <a:solidFill>
              <a:schemeClr val="dk2"/>
            </a:solidFill>
            <a:prstDash val="solid"/>
            <a:round/>
            <a:headEnd len="sm" w="sm" type="none"/>
            <a:tailEnd len="med" w="med" type="triangle"/>
          </a:ln>
        </p:spPr>
      </p:cxnSp>
      <p:sp>
        <p:nvSpPr>
          <p:cNvPr id="254" name="Google Shape;254;g3189f0a545c_0_578"/>
          <p:cNvSpPr/>
          <p:nvPr/>
        </p:nvSpPr>
        <p:spPr>
          <a:xfrm>
            <a:off x="5976922" y="3487838"/>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lang="ja-JP" sz="800"/>
              <a:t>ログイン後</a:t>
            </a:r>
            <a:endParaRPr sz="800"/>
          </a:p>
          <a:p>
            <a:pPr indent="0" lvl="0" marL="0" marR="0" rtl="0" algn="ctr">
              <a:lnSpc>
                <a:spcPct val="100000"/>
              </a:lnSpc>
              <a:spcBef>
                <a:spcPts val="0"/>
              </a:spcBef>
              <a:spcAft>
                <a:spcPts val="0"/>
              </a:spcAft>
              <a:buClr>
                <a:srgbClr val="000000"/>
              </a:buClr>
              <a:buSzPts val="800"/>
              <a:buFont typeface="Arial"/>
              <a:buNone/>
            </a:pPr>
            <a:r>
              <a:rPr lang="ja-JP" sz="800"/>
              <a:t>遷移ページ</a:t>
            </a:r>
            <a:endParaRPr b="0" i="0" sz="800" u="none" cap="none" strike="noStrike">
              <a:solidFill>
                <a:srgbClr val="000000"/>
              </a:solidFill>
              <a:latin typeface="Arial"/>
              <a:ea typeface="Arial"/>
              <a:cs typeface="Arial"/>
              <a:sym typeface="Arial"/>
            </a:endParaRPr>
          </a:p>
        </p:txBody>
      </p:sp>
      <p:cxnSp>
        <p:nvCxnSpPr>
          <p:cNvPr id="255" name="Google Shape;255;g3189f0a545c_0_578"/>
          <p:cNvCxnSpPr>
            <a:stCxn id="238" idx="3"/>
            <a:endCxn id="254" idx="1"/>
          </p:cNvCxnSpPr>
          <p:nvPr/>
        </p:nvCxnSpPr>
        <p:spPr>
          <a:xfrm>
            <a:off x="3984683" y="3662913"/>
            <a:ext cx="1992300" cy="0"/>
          </a:xfrm>
          <a:prstGeom prst="straightConnector1">
            <a:avLst/>
          </a:prstGeom>
          <a:noFill/>
          <a:ln cap="flat" cmpd="sng" w="9525">
            <a:solidFill>
              <a:schemeClr val="dk2"/>
            </a:solidFill>
            <a:prstDash val="solid"/>
            <a:round/>
            <a:headEnd len="sm" w="sm" type="none"/>
            <a:tailEnd len="med" w="med" type="triangle"/>
          </a:ln>
        </p:spPr>
      </p:cxnSp>
      <p:cxnSp>
        <p:nvCxnSpPr>
          <p:cNvPr id="256" name="Google Shape;256;g3189f0a545c_0_578"/>
          <p:cNvCxnSpPr>
            <a:stCxn id="254" idx="2"/>
            <a:endCxn id="241" idx="0"/>
          </p:cNvCxnSpPr>
          <p:nvPr/>
        </p:nvCxnSpPr>
        <p:spPr>
          <a:xfrm>
            <a:off x="6505972" y="3837938"/>
            <a:ext cx="0" cy="451200"/>
          </a:xfrm>
          <a:prstGeom prst="straightConnector1">
            <a:avLst/>
          </a:prstGeom>
          <a:noFill/>
          <a:ln cap="flat" cmpd="sng" w="9525">
            <a:solidFill>
              <a:schemeClr val="dk2"/>
            </a:solidFill>
            <a:prstDash val="solid"/>
            <a:round/>
            <a:headEnd len="sm" w="sm" type="none"/>
            <a:tailEnd len="med" w="med" type="triangle"/>
          </a:ln>
        </p:spPr>
      </p:cxnSp>
      <p:cxnSp>
        <p:nvCxnSpPr>
          <p:cNvPr id="257" name="Google Shape;257;g3189f0a545c_0_578"/>
          <p:cNvCxnSpPr>
            <a:endCxn id="239" idx="0"/>
          </p:cNvCxnSpPr>
          <p:nvPr/>
        </p:nvCxnSpPr>
        <p:spPr>
          <a:xfrm flipH="1">
            <a:off x="4579552" y="3997074"/>
            <a:ext cx="5100" cy="292200"/>
          </a:xfrm>
          <a:prstGeom prst="straightConnector1">
            <a:avLst/>
          </a:prstGeom>
          <a:noFill/>
          <a:ln cap="flat" cmpd="sng" w="9525">
            <a:solidFill>
              <a:schemeClr val="dk2"/>
            </a:solidFill>
            <a:prstDash val="solid"/>
            <a:round/>
            <a:headEnd len="sm" w="sm" type="none"/>
            <a:tailEnd len="med" w="med" type="triangle"/>
          </a:ln>
        </p:spPr>
      </p:cxnSp>
      <p:cxnSp>
        <p:nvCxnSpPr>
          <p:cNvPr id="258" name="Google Shape;258;g3189f0a545c_0_578"/>
          <p:cNvCxnSpPr/>
          <p:nvPr/>
        </p:nvCxnSpPr>
        <p:spPr>
          <a:xfrm flipH="1">
            <a:off x="8427367" y="3997055"/>
            <a:ext cx="5100" cy="292200"/>
          </a:xfrm>
          <a:prstGeom prst="straightConnector1">
            <a:avLst/>
          </a:prstGeom>
          <a:noFill/>
          <a:ln cap="flat" cmpd="sng" w="9525">
            <a:solidFill>
              <a:schemeClr val="dk2"/>
            </a:solidFill>
            <a:prstDash val="solid"/>
            <a:round/>
            <a:headEnd len="sm" w="sm" type="none"/>
            <a:tailEnd len="med" w="med" type="triangle"/>
          </a:ln>
        </p:spPr>
      </p:cxnSp>
      <p:cxnSp>
        <p:nvCxnSpPr>
          <p:cNvPr id="259" name="Google Shape;259;g3189f0a545c_0_578"/>
          <p:cNvCxnSpPr/>
          <p:nvPr/>
        </p:nvCxnSpPr>
        <p:spPr>
          <a:xfrm flipH="1" rot="10800000">
            <a:off x="4593377" y="3989040"/>
            <a:ext cx="3832500" cy="8100"/>
          </a:xfrm>
          <a:prstGeom prst="straightConnector1">
            <a:avLst/>
          </a:prstGeom>
          <a:noFill/>
          <a:ln cap="flat" cmpd="sng" w="9525">
            <a:solidFill>
              <a:schemeClr val="dk2"/>
            </a:solidFill>
            <a:prstDash val="solid"/>
            <a:round/>
            <a:headEnd len="sm" w="sm" type="none"/>
            <a:tailEnd len="sm" w="sm" type="none"/>
          </a:ln>
        </p:spPr>
      </p:cxnSp>
      <p:sp>
        <p:nvSpPr>
          <p:cNvPr id="260" name="Google Shape;260;g3189f0a545c_0_578"/>
          <p:cNvSpPr/>
          <p:nvPr/>
        </p:nvSpPr>
        <p:spPr>
          <a:xfrm>
            <a:off x="4010545" y="4887718"/>
            <a:ext cx="1143372" cy="525812"/>
          </a:xfrm>
          <a:prstGeom prst="flowChartDecision">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700"/>
              <a:buFont typeface="Arial"/>
              <a:buNone/>
            </a:pPr>
            <a:r>
              <a:rPr b="0" i="0" lang="ja-JP" sz="700" u="none" cap="none" strike="noStrike">
                <a:solidFill>
                  <a:srgbClr val="000000"/>
                </a:solidFill>
                <a:latin typeface="Arial"/>
                <a:ea typeface="Arial"/>
                <a:cs typeface="Arial"/>
                <a:sym typeface="Arial"/>
              </a:rPr>
              <a:t>情報を確認</a:t>
            </a:r>
            <a:endParaRPr b="0" i="0" sz="700" u="none" cap="none" strike="noStrike">
              <a:solidFill>
                <a:srgbClr val="000000"/>
              </a:solidFill>
              <a:latin typeface="Arial"/>
              <a:ea typeface="Arial"/>
              <a:cs typeface="Arial"/>
              <a:sym typeface="Arial"/>
            </a:endParaRPr>
          </a:p>
        </p:txBody>
      </p:sp>
      <p:cxnSp>
        <p:nvCxnSpPr>
          <p:cNvPr id="261" name="Google Shape;261;g3189f0a545c_0_578"/>
          <p:cNvCxnSpPr>
            <a:stCxn id="239" idx="2"/>
            <a:endCxn id="260" idx="0"/>
          </p:cNvCxnSpPr>
          <p:nvPr/>
        </p:nvCxnSpPr>
        <p:spPr>
          <a:xfrm>
            <a:off x="4579552" y="4639374"/>
            <a:ext cx="2700" cy="248400"/>
          </a:xfrm>
          <a:prstGeom prst="straightConnector1">
            <a:avLst/>
          </a:prstGeom>
          <a:noFill/>
          <a:ln cap="flat" cmpd="sng" w="9525">
            <a:solidFill>
              <a:schemeClr val="dk2"/>
            </a:solidFill>
            <a:prstDash val="solid"/>
            <a:round/>
            <a:headEnd len="sm" w="sm" type="none"/>
            <a:tailEnd len="med" w="med" type="triangle"/>
          </a:ln>
        </p:spPr>
      </p:cxnSp>
      <p:cxnSp>
        <p:nvCxnSpPr>
          <p:cNvPr id="262" name="Google Shape;262;g3189f0a545c_0_578"/>
          <p:cNvCxnSpPr>
            <a:stCxn id="260" idx="1"/>
          </p:cNvCxnSpPr>
          <p:nvPr/>
        </p:nvCxnSpPr>
        <p:spPr>
          <a:xfrm flipH="1">
            <a:off x="3856945" y="5150624"/>
            <a:ext cx="153600" cy="900"/>
          </a:xfrm>
          <a:prstGeom prst="straightConnector1">
            <a:avLst/>
          </a:prstGeom>
          <a:noFill/>
          <a:ln cap="flat" cmpd="sng" w="9525">
            <a:solidFill>
              <a:schemeClr val="dk2"/>
            </a:solidFill>
            <a:prstDash val="solid"/>
            <a:round/>
            <a:headEnd len="sm" w="sm" type="none"/>
            <a:tailEnd len="sm" w="sm" type="none"/>
          </a:ln>
        </p:spPr>
      </p:cxnSp>
      <p:cxnSp>
        <p:nvCxnSpPr>
          <p:cNvPr id="263" name="Google Shape;263;g3189f0a545c_0_578"/>
          <p:cNvCxnSpPr>
            <a:endCxn id="239" idx="1"/>
          </p:cNvCxnSpPr>
          <p:nvPr/>
        </p:nvCxnSpPr>
        <p:spPr>
          <a:xfrm flipH="1" rot="10800000">
            <a:off x="3832102" y="4464324"/>
            <a:ext cx="218400" cy="4200"/>
          </a:xfrm>
          <a:prstGeom prst="straightConnector1">
            <a:avLst/>
          </a:prstGeom>
          <a:noFill/>
          <a:ln cap="flat" cmpd="sng" w="9525">
            <a:solidFill>
              <a:schemeClr val="dk2"/>
            </a:solidFill>
            <a:prstDash val="solid"/>
            <a:round/>
            <a:headEnd len="sm" w="sm" type="none"/>
            <a:tailEnd len="med" w="med" type="triangle"/>
          </a:ln>
        </p:spPr>
      </p:cxnSp>
      <p:cxnSp>
        <p:nvCxnSpPr>
          <p:cNvPr id="264" name="Google Shape;264;g3189f0a545c_0_578"/>
          <p:cNvCxnSpPr/>
          <p:nvPr/>
        </p:nvCxnSpPr>
        <p:spPr>
          <a:xfrm flipH="1">
            <a:off x="3835935" y="4464353"/>
            <a:ext cx="8400" cy="690900"/>
          </a:xfrm>
          <a:prstGeom prst="straightConnector1">
            <a:avLst/>
          </a:prstGeom>
          <a:noFill/>
          <a:ln cap="flat" cmpd="sng" w="9525">
            <a:solidFill>
              <a:schemeClr val="dk2"/>
            </a:solidFill>
            <a:prstDash val="solid"/>
            <a:round/>
            <a:headEnd len="sm" w="sm" type="none"/>
            <a:tailEnd len="sm" w="sm" type="none"/>
          </a:ln>
        </p:spPr>
      </p:cxnSp>
      <p:sp>
        <p:nvSpPr>
          <p:cNvPr id="265" name="Google Shape;265;g3189f0a545c_0_578"/>
          <p:cNvSpPr/>
          <p:nvPr/>
        </p:nvSpPr>
        <p:spPr>
          <a:xfrm>
            <a:off x="4053124" y="5661815"/>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完了後確認</a:t>
            </a:r>
            <a:endParaRPr b="0" i="0" sz="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ページ</a:t>
            </a:r>
            <a:endParaRPr b="0" i="0" sz="800" u="none" cap="none" strike="noStrike">
              <a:solidFill>
                <a:srgbClr val="000000"/>
              </a:solidFill>
              <a:latin typeface="Arial"/>
              <a:ea typeface="Arial"/>
              <a:cs typeface="Arial"/>
              <a:sym typeface="Arial"/>
            </a:endParaRPr>
          </a:p>
        </p:txBody>
      </p:sp>
      <p:cxnSp>
        <p:nvCxnSpPr>
          <p:cNvPr id="266" name="Google Shape;266;g3189f0a545c_0_578"/>
          <p:cNvCxnSpPr>
            <a:stCxn id="260" idx="2"/>
            <a:endCxn id="265" idx="0"/>
          </p:cNvCxnSpPr>
          <p:nvPr/>
        </p:nvCxnSpPr>
        <p:spPr>
          <a:xfrm>
            <a:off x="4582231" y="5413529"/>
            <a:ext cx="0" cy="248400"/>
          </a:xfrm>
          <a:prstGeom prst="straightConnector1">
            <a:avLst/>
          </a:prstGeom>
          <a:noFill/>
          <a:ln cap="flat" cmpd="sng" w="9525">
            <a:solidFill>
              <a:schemeClr val="dk2"/>
            </a:solidFill>
            <a:prstDash val="solid"/>
            <a:round/>
            <a:headEnd len="sm" w="sm" type="none"/>
            <a:tailEnd len="med" w="med" type="triangle"/>
          </a:ln>
        </p:spPr>
      </p:cxnSp>
      <p:cxnSp>
        <p:nvCxnSpPr>
          <p:cNvPr id="267" name="Google Shape;267;g3189f0a545c_0_578"/>
          <p:cNvCxnSpPr>
            <a:stCxn id="265" idx="1"/>
          </p:cNvCxnSpPr>
          <p:nvPr/>
        </p:nvCxnSpPr>
        <p:spPr>
          <a:xfrm rot="10800000">
            <a:off x="3689824" y="5826365"/>
            <a:ext cx="363300" cy="10500"/>
          </a:xfrm>
          <a:prstGeom prst="straightConnector1">
            <a:avLst/>
          </a:prstGeom>
          <a:noFill/>
          <a:ln cap="flat" cmpd="sng" w="9525">
            <a:solidFill>
              <a:schemeClr val="dk2"/>
            </a:solidFill>
            <a:prstDash val="solid"/>
            <a:round/>
            <a:headEnd len="sm" w="sm" type="none"/>
            <a:tailEnd len="sm" w="sm" type="none"/>
          </a:ln>
        </p:spPr>
      </p:cxnSp>
      <p:cxnSp>
        <p:nvCxnSpPr>
          <p:cNvPr id="268" name="Google Shape;268;g3189f0a545c_0_578"/>
          <p:cNvCxnSpPr/>
          <p:nvPr/>
        </p:nvCxnSpPr>
        <p:spPr>
          <a:xfrm flipH="1" rot="10800000">
            <a:off x="3681255" y="3793770"/>
            <a:ext cx="16800" cy="2024400"/>
          </a:xfrm>
          <a:prstGeom prst="straightConnector1">
            <a:avLst/>
          </a:prstGeom>
          <a:noFill/>
          <a:ln cap="flat" cmpd="sng" w="9525">
            <a:solidFill>
              <a:schemeClr val="dk2"/>
            </a:solidFill>
            <a:prstDash val="solid"/>
            <a:round/>
            <a:headEnd len="sm" w="sm" type="none"/>
            <a:tailEnd len="sm" w="sm" type="none"/>
          </a:ln>
        </p:spPr>
      </p:cxnSp>
      <p:cxnSp>
        <p:nvCxnSpPr>
          <p:cNvPr id="269" name="Google Shape;269;g3189f0a545c_0_578"/>
          <p:cNvCxnSpPr/>
          <p:nvPr/>
        </p:nvCxnSpPr>
        <p:spPr>
          <a:xfrm>
            <a:off x="3681255" y="3785764"/>
            <a:ext cx="2232300" cy="3900"/>
          </a:xfrm>
          <a:prstGeom prst="straightConnector1">
            <a:avLst/>
          </a:prstGeom>
          <a:noFill/>
          <a:ln cap="flat" cmpd="sng" w="9525">
            <a:solidFill>
              <a:schemeClr val="dk2"/>
            </a:solidFill>
            <a:prstDash val="solid"/>
            <a:round/>
            <a:headEnd len="sm" w="sm" type="none"/>
            <a:tailEnd len="med" w="med" type="triangle"/>
          </a:ln>
        </p:spPr>
      </p:cxnSp>
      <p:sp>
        <p:nvSpPr>
          <p:cNvPr id="270" name="Google Shape;270;g3189f0a545c_0_578"/>
          <p:cNvSpPr/>
          <p:nvPr/>
        </p:nvSpPr>
        <p:spPr>
          <a:xfrm>
            <a:off x="5937964" y="4887718"/>
            <a:ext cx="1143372" cy="525812"/>
          </a:xfrm>
          <a:prstGeom prst="flowChartDecision">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700"/>
              <a:buFont typeface="Arial"/>
              <a:buNone/>
            </a:pPr>
            <a:r>
              <a:rPr b="0" i="0" lang="ja-JP" sz="700" u="none" cap="none" strike="noStrike">
                <a:solidFill>
                  <a:srgbClr val="000000"/>
                </a:solidFill>
                <a:latin typeface="Arial"/>
                <a:ea typeface="Arial"/>
                <a:cs typeface="Arial"/>
                <a:sym typeface="Arial"/>
              </a:rPr>
              <a:t>情報を確認</a:t>
            </a:r>
            <a:endParaRPr b="0" i="0" sz="700" u="none" cap="none" strike="noStrike">
              <a:solidFill>
                <a:srgbClr val="000000"/>
              </a:solidFill>
              <a:latin typeface="Arial"/>
              <a:ea typeface="Arial"/>
              <a:cs typeface="Arial"/>
              <a:sym typeface="Arial"/>
            </a:endParaRPr>
          </a:p>
        </p:txBody>
      </p:sp>
      <p:sp>
        <p:nvSpPr>
          <p:cNvPr id="271" name="Google Shape;271;g3189f0a545c_0_578"/>
          <p:cNvSpPr/>
          <p:nvPr/>
        </p:nvSpPr>
        <p:spPr>
          <a:xfrm>
            <a:off x="5976918" y="5661815"/>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レシピ提案</a:t>
            </a:r>
            <a:endParaRPr b="0" i="0" sz="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ja-JP" sz="800" u="none" cap="none" strike="noStrike">
                <a:solidFill>
                  <a:srgbClr val="000000"/>
                </a:solidFill>
                <a:latin typeface="Arial"/>
                <a:ea typeface="Arial"/>
                <a:cs typeface="Arial"/>
                <a:sym typeface="Arial"/>
              </a:rPr>
              <a:t>ページ</a:t>
            </a:r>
            <a:endParaRPr b="0" i="0" sz="800" u="none" cap="none" strike="noStrike">
              <a:solidFill>
                <a:srgbClr val="000000"/>
              </a:solidFill>
              <a:latin typeface="Arial"/>
              <a:ea typeface="Arial"/>
              <a:cs typeface="Arial"/>
              <a:sym typeface="Arial"/>
            </a:endParaRPr>
          </a:p>
        </p:txBody>
      </p:sp>
      <p:cxnSp>
        <p:nvCxnSpPr>
          <p:cNvPr id="272" name="Google Shape;272;g3189f0a545c_0_578"/>
          <p:cNvCxnSpPr>
            <a:stCxn id="241" idx="2"/>
            <a:endCxn id="270" idx="0"/>
          </p:cNvCxnSpPr>
          <p:nvPr/>
        </p:nvCxnSpPr>
        <p:spPr>
          <a:xfrm>
            <a:off x="6505968" y="4639374"/>
            <a:ext cx="3600" cy="248400"/>
          </a:xfrm>
          <a:prstGeom prst="straightConnector1">
            <a:avLst/>
          </a:prstGeom>
          <a:noFill/>
          <a:ln cap="flat" cmpd="sng" w="9525">
            <a:solidFill>
              <a:schemeClr val="dk2"/>
            </a:solidFill>
            <a:prstDash val="solid"/>
            <a:round/>
            <a:headEnd len="sm" w="sm" type="none"/>
            <a:tailEnd len="med" w="med" type="triangle"/>
          </a:ln>
        </p:spPr>
      </p:cxnSp>
      <p:cxnSp>
        <p:nvCxnSpPr>
          <p:cNvPr id="273" name="Google Shape;273;g3189f0a545c_0_578"/>
          <p:cNvCxnSpPr>
            <a:stCxn id="270" idx="2"/>
            <a:endCxn id="271" idx="0"/>
          </p:cNvCxnSpPr>
          <p:nvPr/>
        </p:nvCxnSpPr>
        <p:spPr>
          <a:xfrm flipH="1">
            <a:off x="6506050" y="5413529"/>
            <a:ext cx="3600" cy="248400"/>
          </a:xfrm>
          <a:prstGeom prst="straightConnector1">
            <a:avLst/>
          </a:prstGeom>
          <a:noFill/>
          <a:ln cap="flat" cmpd="sng" w="9525">
            <a:solidFill>
              <a:schemeClr val="dk2"/>
            </a:solidFill>
            <a:prstDash val="solid"/>
            <a:round/>
            <a:headEnd len="sm" w="sm" type="none"/>
            <a:tailEnd len="med" w="med" type="triangle"/>
          </a:ln>
        </p:spPr>
      </p:cxnSp>
      <p:cxnSp>
        <p:nvCxnSpPr>
          <p:cNvPr id="274" name="Google Shape;274;g3189f0a545c_0_578"/>
          <p:cNvCxnSpPr/>
          <p:nvPr/>
        </p:nvCxnSpPr>
        <p:spPr>
          <a:xfrm flipH="1">
            <a:off x="7429872" y="3662913"/>
            <a:ext cx="8400" cy="2180700"/>
          </a:xfrm>
          <a:prstGeom prst="straightConnector1">
            <a:avLst/>
          </a:prstGeom>
          <a:noFill/>
          <a:ln cap="flat" cmpd="sng" w="9525">
            <a:solidFill>
              <a:schemeClr val="dk2"/>
            </a:solidFill>
            <a:prstDash val="solid"/>
            <a:round/>
            <a:headEnd len="sm" w="sm" type="none"/>
            <a:tailEnd len="sm" w="sm" type="none"/>
          </a:ln>
        </p:spPr>
      </p:cxnSp>
      <p:cxnSp>
        <p:nvCxnSpPr>
          <p:cNvPr id="275" name="Google Shape;275;g3189f0a545c_0_578"/>
          <p:cNvCxnSpPr>
            <a:stCxn id="271" idx="3"/>
          </p:cNvCxnSpPr>
          <p:nvPr/>
        </p:nvCxnSpPr>
        <p:spPr>
          <a:xfrm flipH="1" rot="10800000">
            <a:off x="7035018" y="5834165"/>
            <a:ext cx="395100" cy="2700"/>
          </a:xfrm>
          <a:prstGeom prst="straightConnector1">
            <a:avLst/>
          </a:prstGeom>
          <a:noFill/>
          <a:ln cap="flat" cmpd="sng" w="9525">
            <a:solidFill>
              <a:schemeClr val="dk2"/>
            </a:solidFill>
            <a:prstDash val="solid"/>
            <a:round/>
            <a:headEnd len="sm" w="sm" type="none"/>
            <a:tailEnd len="sm" w="sm" type="none"/>
          </a:ln>
        </p:spPr>
      </p:cxnSp>
      <p:cxnSp>
        <p:nvCxnSpPr>
          <p:cNvPr id="276" name="Google Shape;276;g3189f0a545c_0_578"/>
          <p:cNvCxnSpPr>
            <a:endCxn id="254" idx="3"/>
          </p:cNvCxnSpPr>
          <p:nvPr/>
        </p:nvCxnSpPr>
        <p:spPr>
          <a:xfrm rot="10800000">
            <a:off x="7035022" y="3662888"/>
            <a:ext cx="395100" cy="900"/>
          </a:xfrm>
          <a:prstGeom prst="straightConnector1">
            <a:avLst/>
          </a:prstGeom>
          <a:noFill/>
          <a:ln cap="flat" cmpd="sng" w="9525">
            <a:solidFill>
              <a:schemeClr val="dk2"/>
            </a:solidFill>
            <a:prstDash val="solid"/>
            <a:round/>
            <a:headEnd len="sm" w="sm" type="none"/>
            <a:tailEnd len="med" w="med" type="triangle"/>
          </a:ln>
        </p:spPr>
      </p:cxnSp>
      <p:sp>
        <p:nvSpPr>
          <p:cNvPr id="277" name="Google Shape;277;g3189f0a545c_0_578"/>
          <p:cNvSpPr/>
          <p:nvPr/>
        </p:nvSpPr>
        <p:spPr>
          <a:xfrm>
            <a:off x="7900722" y="5662775"/>
            <a:ext cx="1058100" cy="350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00"/>
              <a:buFont typeface="Arial"/>
              <a:buNone/>
            </a:pPr>
            <a:r>
              <a:rPr lang="ja-JP" sz="800"/>
              <a:t>フィードバック</a:t>
            </a:r>
            <a:r>
              <a:rPr b="0" i="0" lang="ja-JP" sz="800" u="none" cap="none" strike="noStrike">
                <a:solidFill>
                  <a:srgbClr val="000000"/>
                </a:solidFill>
                <a:latin typeface="Arial"/>
                <a:ea typeface="Arial"/>
                <a:cs typeface="Arial"/>
                <a:sym typeface="Arial"/>
              </a:rPr>
              <a:t>ページ</a:t>
            </a:r>
            <a:endParaRPr b="0" i="0" sz="800" u="none" cap="none" strike="noStrike">
              <a:solidFill>
                <a:srgbClr val="000000"/>
              </a:solidFill>
              <a:latin typeface="Arial"/>
              <a:ea typeface="Arial"/>
              <a:cs typeface="Arial"/>
              <a:sym typeface="Arial"/>
            </a:endParaRPr>
          </a:p>
        </p:txBody>
      </p:sp>
      <p:sp>
        <p:nvSpPr>
          <p:cNvPr id="278" name="Google Shape;278;g3189f0a545c_0_578"/>
          <p:cNvSpPr/>
          <p:nvPr/>
        </p:nvSpPr>
        <p:spPr>
          <a:xfrm>
            <a:off x="7833178" y="4888198"/>
            <a:ext cx="1143372" cy="525812"/>
          </a:xfrm>
          <a:prstGeom prst="flowChartDecision">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700"/>
              <a:buFont typeface="Arial"/>
              <a:buNone/>
            </a:pPr>
            <a:r>
              <a:rPr b="0" i="0" lang="ja-JP" sz="700" u="none" cap="none" strike="noStrike">
                <a:solidFill>
                  <a:srgbClr val="000000"/>
                </a:solidFill>
                <a:latin typeface="Arial"/>
                <a:ea typeface="Arial"/>
                <a:cs typeface="Arial"/>
                <a:sym typeface="Arial"/>
              </a:rPr>
              <a:t>情報を確認</a:t>
            </a:r>
            <a:endParaRPr b="0" i="0" sz="700" u="none" cap="none" strike="noStrike">
              <a:solidFill>
                <a:srgbClr val="000000"/>
              </a:solidFill>
              <a:latin typeface="Arial"/>
              <a:ea typeface="Arial"/>
              <a:cs typeface="Arial"/>
              <a:sym typeface="Arial"/>
            </a:endParaRPr>
          </a:p>
        </p:txBody>
      </p:sp>
      <p:cxnSp>
        <p:nvCxnSpPr>
          <p:cNvPr id="279" name="Google Shape;279;g3189f0a545c_0_578"/>
          <p:cNvCxnSpPr>
            <a:endCxn id="278" idx="0"/>
          </p:cNvCxnSpPr>
          <p:nvPr/>
        </p:nvCxnSpPr>
        <p:spPr>
          <a:xfrm>
            <a:off x="8401264" y="4639798"/>
            <a:ext cx="3600" cy="248400"/>
          </a:xfrm>
          <a:prstGeom prst="straightConnector1">
            <a:avLst/>
          </a:prstGeom>
          <a:noFill/>
          <a:ln cap="flat" cmpd="sng" w="9525">
            <a:solidFill>
              <a:schemeClr val="dk2"/>
            </a:solidFill>
            <a:prstDash val="solid"/>
            <a:round/>
            <a:headEnd len="sm" w="sm" type="none"/>
            <a:tailEnd len="med" w="med" type="triangle"/>
          </a:ln>
        </p:spPr>
      </p:cxnSp>
      <p:cxnSp>
        <p:nvCxnSpPr>
          <p:cNvPr id="280" name="Google Shape;280;g3189f0a545c_0_578"/>
          <p:cNvCxnSpPr>
            <a:stCxn id="278" idx="2"/>
          </p:cNvCxnSpPr>
          <p:nvPr/>
        </p:nvCxnSpPr>
        <p:spPr>
          <a:xfrm flipH="1">
            <a:off x="8401264" y="5414010"/>
            <a:ext cx="3600" cy="248400"/>
          </a:xfrm>
          <a:prstGeom prst="straightConnector1">
            <a:avLst/>
          </a:prstGeom>
          <a:noFill/>
          <a:ln cap="flat" cmpd="sng" w="9525">
            <a:solidFill>
              <a:schemeClr val="dk2"/>
            </a:solidFill>
            <a:prstDash val="solid"/>
            <a:round/>
            <a:headEnd len="sm" w="sm"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ファセット">
  <a:themeElements>
    <a:clrScheme name="Facet">
      <a:dk1>
        <a:srgbClr val="000000"/>
      </a:dk1>
      <a:lt1>
        <a:srgbClr val="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2024-11-23T09:47:04Z</dcterms:created>
  <dc:creator>凜光 高橋</dc:creator>
</cp:coreProperties>
</file>