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sldIdLst>
    <p:sldId id="257" r:id="rId2"/>
  </p:sldIdLst>
  <p:sldSz cx="10691813" cy="15119350"/>
  <p:notesSz cx="9934575" cy="14363700"/>
  <p:defaultTextStyle>
    <a:defPPr>
      <a:defRPr lang="ja-JP"/>
    </a:defPPr>
    <a:lvl1pPr marL="0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1pPr>
    <a:lvl2pPr marL="526740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2pPr>
    <a:lvl3pPr marL="1053480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3pPr>
    <a:lvl4pPr marL="1580220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4pPr>
    <a:lvl5pPr marL="2106960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5pPr>
    <a:lvl6pPr marL="2633701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6pPr>
    <a:lvl7pPr marL="3160441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7pPr>
    <a:lvl8pPr marL="3687181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8pPr>
    <a:lvl9pPr marL="4213921" algn="l" defTabSz="1053480" rtl="0" eaLnBrk="1" latinLnBrk="0" hangingPunct="1">
      <a:defRPr kumimoji="1" sz="2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9900"/>
    <a:srgbClr val="FFFFCC"/>
    <a:srgbClr val="FFFFAB"/>
    <a:srgbClr val="548235"/>
    <a:srgbClr val="F5CA69"/>
    <a:srgbClr val="EB916B"/>
    <a:srgbClr val="FF0000"/>
    <a:srgbClr val="DAD0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477" y="2474395"/>
            <a:ext cx="8018860" cy="5263774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82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56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62" y="804966"/>
            <a:ext cx="6782619" cy="128129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81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04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493" y="3769340"/>
            <a:ext cx="9221689" cy="6289229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493" y="10118067"/>
            <a:ext cx="9221689" cy="3307357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7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3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5" y="804967"/>
            <a:ext cx="9221689" cy="29223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55" y="3706342"/>
            <a:ext cx="4523138" cy="1816421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55" y="5522763"/>
            <a:ext cx="4523138" cy="81231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730" y="3706342"/>
            <a:ext cx="4545413" cy="1816421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730" y="5522763"/>
            <a:ext cx="4545413" cy="81231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71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28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2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413" y="2176908"/>
            <a:ext cx="5412730" cy="10744538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16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13" y="2176908"/>
            <a:ext cx="5412730" cy="10744538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2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62" y="804967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62" y="14013399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ABE2-878C-44E1-9767-87476D329973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663" y="14013399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093" y="14013399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E9AD-14BA-40E5-8F45-9585638CF6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17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kumimoji="1"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kumimoji="1"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kumimoji="1"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1" y="2920480"/>
            <a:ext cx="10691813" cy="3477875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1000" b="1" dirty="0" smtClean="0"/>
              <a:t>アルバイトの悩み　　　一緒に考えます</a:t>
            </a:r>
            <a:endParaRPr kumimoji="1" lang="ja-JP" altLang="en-US" sz="11000" b="1" dirty="0"/>
          </a:p>
        </p:txBody>
      </p:sp>
      <p:sp>
        <p:nvSpPr>
          <p:cNvPr id="6" name="円形吹き出し 5"/>
          <p:cNvSpPr/>
          <p:nvPr/>
        </p:nvSpPr>
        <p:spPr>
          <a:xfrm>
            <a:off x="597160" y="349310"/>
            <a:ext cx="4478693" cy="2415633"/>
          </a:xfrm>
          <a:prstGeom prst="wedgeEllipseCallout">
            <a:avLst>
              <a:gd name="adj1" fmla="val 43325"/>
              <a:gd name="adj2" fmla="val 5996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始めたいが、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一歩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が踏み出せない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5490629" y="19240"/>
            <a:ext cx="4982549" cy="2512419"/>
          </a:xfrm>
          <a:prstGeom prst="wedgeEllipseCallout">
            <a:avLst>
              <a:gd name="adj1" fmla="val -10061"/>
              <a:gd name="adj2" fmla="val 6703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</a:rPr>
              <a:t>学業との</a:t>
            </a:r>
            <a:r>
              <a:rPr kumimoji="1" lang="ja-JP" altLang="en-US" sz="4000" b="1" dirty="0" smtClean="0">
                <a:solidFill>
                  <a:schemeClr val="tx1"/>
                </a:solidFill>
              </a:rPr>
              <a:t>両立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がきつい。</a:t>
            </a:r>
            <a:r>
              <a:rPr lang="ja-JP" altLang="en-US" sz="3600" dirty="0" smtClean="0">
                <a:solidFill>
                  <a:schemeClr val="tx1"/>
                </a:solidFill>
              </a:rPr>
              <a:t>休めない。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やめられない</a:t>
            </a:r>
            <a:r>
              <a:rPr lang="en-US" altLang="ja-JP" sz="3600" dirty="0" smtClean="0">
                <a:solidFill>
                  <a:schemeClr val="tx1"/>
                </a:solidFill>
              </a:rPr>
              <a:t>…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429209" y="6580085"/>
            <a:ext cx="6279702" cy="1841896"/>
          </a:xfrm>
          <a:prstGeom prst="wedgeEllipseCallout">
            <a:avLst>
              <a:gd name="adj1" fmla="val 54936"/>
              <a:gd name="adj2" fmla="val -66485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chemeClr val="tx1"/>
                </a:solidFill>
              </a:rPr>
              <a:t>これ、</a:t>
            </a:r>
            <a:r>
              <a:rPr kumimoji="1" lang="ja-JP" altLang="en-US" sz="4200" b="1" dirty="0" smtClean="0">
                <a:solidFill>
                  <a:schemeClr val="tx1"/>
                </a:solidFill>
              </a:rPr>
              <a:t>ブラックバイト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かも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…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？？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6927545" y="6393900"/>
            <a:ext cx="3545633" cy="2180581"/>
          </a:xfrm>
          <a:prstGeom prst="wedgeEllipseCallout">
            <a:avLst>
              <a:gd name="adj1" fmla="val 31605"/>
              <a:gd name="adj2" fmla="val -6861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</a:rPr>
              <a:t>人間関係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が難しい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…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8813989"/>
            <a:ext cx="10691813" cy="384720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　　　◆</a:t>
            </a:r>
            <a:r>
              <a:rPr lang="ja-JP" altLang="en-US" sz="3600" b="1" u="sng" dirty="0" smtClean="0"/>
              <a:t>ワークショップ</a:t>
            </a:r>
            <a:r>
              <a:rPr lang="ja-JP" altLang="en-US" sz="4000" b="1" u="sng" dirty="0" smtClean="0"/>
              <a:t>「ブラックなバイトとは？」</a:t>
            </a:r>
            <a:endParaRPr lang="en-US" altLang="ja-JP" sz="3600" dirty="0" smtClean="0"/>
          </a:p>
          <a:p>
            <a:pPr algn="ctr"/>
            <a:r>
              <a:rPr lang="ja-JP" altLang="en-US" sz="3600" dirty="0" smtClean="0"/>
              <a:t>　　</a:t>
            </a:r>
            <a:r>
              <a:rPr lang="en-US" altLang="ja-JP" sz="3600" dirty="0" smtClean="0">
                <a:solidFill>
                  <a:srgbClr val="FF0000"/>
                </a:solidFill>
              </a:rPr>
              <a:t>12/3</a:t>
            </a:r>
            <a:r>
              <a:rPr lang="ja-JP" altLang="en-US" sz="3600" dirty="0" smtClean="0">
                <a:solidFill>
                  <a:srgbClr val="FF0000"/>
                </a:solidFill>
              </a:rPr>
              <a:t>（火）昼休み</a:t>
            </a:r>
            <a:r>
              <a:rPr lang="en-US" altLang="ja-JP" sz="3600" dirty="0" smtClean="0">
                <a:solidFill>
                  <a:srgbClr val="FF0000"/>
                </a:solidFill>
              </a:rPr>
              <a:t>12:30</a:t>
            </a:r>
            <a:r>
              <a:rPr lang="ja-JP" altLang="en-US" sz="3600" dirty="0" smtClean="0">
                <a:solidFill>
                  <a:srgbClr val="FF0000"/>
                </a:solidFill>
              </a:rPr>
              <a:t>～</a:t>
            </a:r>
            <a:r>
              <a:rPr lang="en-US" altLang="ja-JP" sz="3600" dirty="0" smtClean="0">
                <a:solidFill>
                  <a:srgbClr val="FF0000"/>
                </a:solidFill>
              </a:rPr>
              <a:t>13:20</a:t>
            </a:r>
            <a:r>
              <a:rPr lang="ja-JP" altLang="en-US" sz="3600" dirty="0" smtClean="0">
                <a:solidFill>
                  <a:srgbClr val="0070C0"/>
                </a:solidFill>
              </a:rPr>
              <a:t>　</a:t>
            </a:r>
            <a:r>
              <a:rPr lang="ja-JP" altLang="en-US" sz="3600" dirty="0" smtClean="0"/>
              <a:t>　場所：相談室</a:t>
            </a:r>
            <a:r>
              <a:rPr lang="ja-JP" altLang="en-US" sz="3600" dirty="0" smtClean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　　</a:t>
            </a:r>
            <a:r>
              <a:rPr lang="ja-JP" altLang="en-US" sz="3200" dirty="0" smtClean="0"/>
              <a:t>事前予約制：電話、来所、メールで。</a:t>
            </a:r>
            <a:endParaRPr lang="en-US" altLang="ja-JP" sz="3200" dirty="0" smtClean="0"/>
          </a:p>
          <a:p>
            <a:pPr algn="ctr"/>
            <a:r>
              <a:rPr lang="ja-JP" altLang="en-US" sz="3200" dirty="0"/>
              <a:t>　</a:t>
            </a:r>
            <a:r>
              <a:rPr lang="ja-JP" altLang="en-US" sz="3600" dirty="0"/>
              <a:t>☆</a:t>
            </a:r>
            <a:r>
              <a:rPr lang="ja-JP" altLang="en-US" sz="3600" dirty="0">
                <a:solidFill>
                  <a:srgbClr val="FF0000"/>
                </a:solidFill>
              </a:rPr>
              <a:t>資料配布</a:t>
            </a:r>
            <a:r>
              <a:rPr lang="ja-JP" altLang="en-US" sz="3600" dirty="0"/>
              <a:t>（資料受取のみなら予約不要）</a:t>
            </a:r>
            <a:endParaRPr lang="en-US" altLang="ja-JP" sz="3600" dirty="0" smtClean="0"/>
          </a:p>
          <a:p>
            <a:pPr algn="ctr"/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◆</a:t>
            </a:r>
            <a:r>
              <a:rPr kumimoji="1" lang="ja-JP" altLang="en-US" sz="4000" b="1" u="sng" dirty="0" smtClean="0"/>
              <a:t>アルバイトに関する個別相談</a:t>
            </a:r>
            <a:r>
              <a:rPr kumimoji="1" lang="ja-JP" altLang="en-US" sz="3600" dirty="0" smtClean="0"/>
              <a:t>：</a:t>
            </a:r>
            <a:r>
              <a:rPr kumimoji="1" lang="ja-JP" altLang="en-US" sz="3600" dirty="0" smtClean="0">
                <a:solidFill>
                  <a:srgbClr val="0000FF"/>
                </a:solidFill>
              </a:rPr>
              <a:t>受付中</a:t>
            </a:r>
            <a:r>
              <a:rPr kumimoji="1" lang="en-US" altLang="ja-JP" sz="3600" dirty="0" smtClean="0">
                <a:solidFill>
                  <a:srgbClr val="0000FF"/>
                </a:solidFill>
              </a:rPr>
              <a:t>!!</a:t>
            </a:r>
          </a:p>
          <a:p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86583" y="12816733"/>
            <a:ext cx="4764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保健センター　</a:t>
            </a:r>
            <a:r>
              <a:rPr lang="ja-JP" altLang="en-US" sz="5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相談室</a:t>
            </a:r>
            <a:endParaRPr kumimoji="1" lang="ja-JP" altLang="en-US" sz="5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56966" y="13616940"/>
            <a:ext cx="6684843" cy="1120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3118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</a:t>
            </a:r>
            <a:r>
              <a:rPr lang="ja-JP" altLang="en-US" sz="3118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3564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0467-54-3818</a:t>
            </a:r>
            <a:r>
              <a:rPr lang="ja-JP" altLang="en-US" sz="3118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（直通</a:t>
            </a:r>
            <a:r>
              <a:rPr lang="ja-JP" altLang="en-US" sz="3118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3118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3118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📩</a:t>
            </a:r>
            <a:r>
              <a:rPr lang="ja-JP" altLang="en-US" sz="3118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3118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s-soudan@stf.bunkyo.ac.jp</a:t>
            </a:r>
            <a:endParaRPr lang="en-US" altLang="ja-JP" sz="3118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545633" y="8248173"/>
            <a:ext cx="615820" cy="503153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2" y="12770437"/>
            <a:ext cx="1515160" cy="151516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7943413" y="14253513"/>
            <a:ext cx="2871299" cy="4115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↑メール予約はこちら↑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497" y="12770437"/>
            <a:ext cx="1198097" cy="116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5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50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UD デジタル 教科書体 NK-B</vt:lpstr>
      <vt:lpstr>Arial</vt:lpstr>
      <vt:lpstr>Calibri</vt:lpstr>
      <vt:lpstr>Calibri Light</vt:lpstr>
      <vt:lpstr>Office テーマ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榊原 裕美</dc:creator>
  <cp:lastModifiedBy>広瀬　真紀子</cp:lastModifiedBy>
  <cp:revision>71</cp:revision>
  <cp:lastPrinted>2019-11-26T04:35:48Z</cp:lastPrinted>
  <dcterms:created xsi:type="dcterms:W3CDTF">2018-03-22T00:35:20Z</dcterms:created>
  <dcterms:modified xsi:type="dcterms:W3CDTF">2019-11-26T04:43:45Z</dcterms:modified>
</cp:coreProperties>
</file>